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4"/>
  </p:notesMasterIdLst>
  <p:handoutMasterIdLst>
    <p:handoutMasterId r:id="rId15"/>
  </p:handoutMasterIdLst>
  <p:sldIdLst>
    <p:sldId id="259" r:id="rId5"/>
    <p:sldId id="269" r:id="rId6"/>
    <p:sldId id="266" r:id="rId7"/>
    <p:sldId id="264" r:id="rId8"/>
    <p:sldId id="265" r:id="rId9"/>
    <p:sldId id="270" r:id="rId10"/>
    <p:sldId id="268" r:id="rId11"/>
    <p:sldId id="267" r:id="rId12"/>
    <p:sldId id="256" r:id="rId1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3AFA6F-82BC-4445-8056-9635F214442E}" v="29" dt="2021-03-23T04:38:53.296"/>
    <p1510:client id="{8D9A9845-C872-4903-B23B-43600BE4AC26}" v="16" dt="2021-03-22T16:20:08.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howGuides="1">
      <p:cViewPr varScale="1">
        <p:scale>
          <a:sx n="68" d="100"/>
          <a:sy n="68" d="100"/>
        </p:scale>
        <p:origin x="84" y="156"/>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voney, Janell" userId="7e48602a-6aa6-4ed7-88f7-c065bdc81209" providerId="ADAL" clId="{383AFA6F-82BC-4445-8056-9635F214442E}"/>
    <pc:docChg chg="undo redo custSel modSld">
      <pc:chgData name="Pivoney, Janell" userId="7e48602a-6aa6-4ed7-88f7-c065bdc81209" providerId="ADAL" clId="{383AFA6F-82BC-4445-8056-9635F214442E}" dt="2021-03-23T04:40:09.946" v="2003" actId="1076"/>
      <pc:docMkLst>
        <pc:docMk/>
      </pc:docMkLst>
      <pc:sldChg chg="modSp mod">
        <pc:chgData name="Pivoney, Janell" userId="7e48602a-6aa6-4ed7-88f7-c065bdc81209" providerId="ADAL" clId="{383AFA6F-82BC-4445-8056-9635F214442E}" dt="2021-03-23T04:40:09.946" v="2003" actId="1076"/>
        <pc:sldMkLst>
          <pc:docMk/>
          <pc:sldMk cId="1630191036" sldId="256"/>
        </pc:sldMkLst>
        <pc:spChg chg="mod">
          <ac:chgData name="Pivoney, Janell" userId="7e48602a-6aa6-4ed7-88f7-c065bdc81209" providerId="ADAL" clId="{383AFA6F-82BC-4445-8056-9635F214442E}" dt="2021-03-23T04:40:09.946" v="2003" actId="1076"/>
          <ac:spMkLst>
            <pc:docMk/>
            <pc:sldMk cId="1630191036" sldId="256"/>
            <ac:spMk id="2" creationId="{25B36B02-E632-454C-AAF3-39DFF29E6991}"/>
          </ac:spMkLst>
        </pc:spChg>
        <pc:picChg chg="mod">
          <ac:chgData name="Pivoney, Janell" userId="7e48602a-6aa6-4ed7-88f7-c065bdc81209" providerId="ADAL" clId="{383AFA6F-82BC-4445-8056-9635F214442E}" dt="2021-03-23T04:35:20.818" v="1996" actId="1076"/>
          <ac:picMkLst>
            <pc:docMk/>
            <pc:sldMk cId="1630191036" sldId="256"/>
            <ac:picMk id="5" creationId="{0D0CD21D-465C-4E27-A227-2C157F2D7A9B}"/>
          </ac:picMkLst>
        </pc:picChg>
        <pc:picChg chg="mod">
          <ac:chgData name="Pivoney, Janell" userId="7e48602a-6aa6-4ed7-88f7-c065bdc81209" providerId="ADAL" clId="{383AFA6F-82BC-4445-8056-9635F214442E}" dt="2021-03-23T04:35:06.406" v="1995" actId="1076"/>
          <ac:picMkLst>
            <pc:docMk/>
            <pc:sldMk cId="1630191036" sldId="256"/>
            <ac:picMk id="6" creationId="{F0F5CE69-9C05-4716-B87D-919E7AE6810B}"/>
          </ac:picMkLst>
        </pc:picChg>
        <pc:picChg chg="mod">
          <ac:chgData name="Pivoney, Janell" userId="7e48602a-6aa6-4ed7-88f7-c065bdc81209" providerId="ADAL" clId="{383AFA6F-82BC-4445-8056-9635F214442E}" dt="2021-03-23T04:35:01.788" v="1994" actId="1076"/>
          <ac:picMkLst>
            <pc:docMk/>
            <pc:sldMk cId="1630191036" sldId="256"/>
            <ac:picMk id="12" creationId="{DFF2E3BF-2B9C-474B-AF3E-B756B8F71CD7}"/>
          </ac:picMkLst>
        </pc:picChg>
        <pc:picChg chg="mod">
          <ac:chgData name="Pivoney, Janell" userId="7e48602a-6aa6-4ed7-88f7-c065bdc81209" providerId="ADAL" clId="{383AFA6F-82BC-4445-8056-9635F214442E}" dt="2021-03-23T04:33:54.799" v="1988" actId="1076"/>
          <ac:picMkLst>
            <pc:docMk/>
            <pc:sldMk cId="1630191036" sldId="256"/>
            <ac:picMk id="14" creationId="{4630D2E3-2687-468A-ACD7-6A20825D5546}"/>
          </ac:picMkLst>
        </pc:picChg>
        <pc:picChg chg="mod">
          <ac:chgData name="Pivoney, Janell" userId="7e48602a-6aa6-4ed7-88f7-c065bdc81209" providerId="ADAL" clId="{383AFA6F-82BC-4445-8056-9635F214442E}" dt="2021-03-23T04:34:25.328" v="1990" actId="1076"/>
          <ac:picMkLst>
            <pc:docMk/>
            <pc:sldMk cId="1630191036" sldId="256"/>
            <ac:picMk id="16" creationId="{11A9D186-1498-4EF4-B9C6-98F45009441B}"/>
          </ac:picMkLst>
        </pc:picChg>
        <pc:picChg chg="mod">
          <ac:chgData name="Pivoney, Janell" userId="7e48602a-6aa6-4ed7-88f7-c065bdc81209" providerId="ADAL" clId="{383AFA6F-82BC-4445-8056-9635F214442E}" dt="2021-03-23T04:34:55.435" v="1993" actId="1076"/>
          <ac:picMkLst>
            <pc:docMk/>
            <pc:sldMk cId="1630191036" sldId="256"/>
            <ac:picMk id="20" creationId="{9D2D0A0B-1549-4B2E-94E6-F478D46BD8CB}"/>
          </ac:picMkLst>
        </pc:picChg>
        <pc:picChg chg="mod">
          <ac:chgData name="Pivoney, Janell" userId="7e48602a-6aa6-4ed7-88f7-c065bdc81209" providerId="ADAL" clId="{383AFA6F-82BC-4445-8056-9635F214442E}" dt="2021-03-23T04:34:30.145" v="1991" actId="1076"/>
          <ac:picMkLst>
            <pc:docMk/>
            <pc:sldMk cId="1630191036" sldId="256"/>
            <ac:picMk id="22" creationId="{81B61901-E977-4EC4-888F-7A48EF23E826}"/>
          </ac:picMkLst>
        </pc:picChg>
      </pc:sldChg>
      <pc:sldChg chg="addSp delSp modSp">
        <pc:chgData name="Pivoney, Janell" userId="7e48602a-6aa6-4ed7-88f7-c065bdc81209" providerId="ADAL" clId="{383AFA6F-82BC-4445-8056-9635F214442E}" dt="2021-03-23T04:38:53.296" v="2001" actId="931"/>
        <pc:sldMkLst>
          <pc:docMk/>
          <pc:sldMk cId="49199607" sldId="259"/>
        </pc:sldMkLst>
        <pc:picChg chg="add del mod">
          <ac:chgData name="Pivoney, Janell" userId="7e48602a-6aa6-4ed7-88f7-c065bdc81209" providerId="ADAL" clId="{383AFA6F-82BC-4445-8056-9635F214442E}" dt="2021-03-23T04:38:53.296" v="2001" actId="931"/>
          <ac:picMkLst>
            <pc:docMk/>
            <pc:sldMk cId="49199607" sldId="259"/>
            <ac:picMk id="4" creationId="{F332F842-C400-499B-BBF0-A807056A831A}"/>
          </ac:picMkLst>
        </pc:picChg>
      </pc:sldChg>
      <pc:sldChg chg="modSp mod">
        <pc:chgData name="Pivoney, Janell" userId="7e48602a-6aa6-4ed7-88f7-c065bdc81209" providerId="ADAL" clId="{383AFA6F-82BC-4445-8056-9635F214442E}" dt="2021-03-23T04:36:57.573" v="1999" actId="1076"/>
        <pc:sldMkLst>
          <pc:docMk/>
          <pc:sldMk cId="829139755" sldId="264"/>
        </pc:sldMkLst>
        <pc:spChg chg="mod">
          <ac:chgData name="Pivoney, Janell" userId="7e48602a-6aa6-4ed7-88f7-c065bdc81209" providerId="ADAL" clId="{383AFA6F-82BC-4445-8056-9635F214442E}" dt="2021-03-23T04:36:57.573" v="1999" actId="1076"/>
          <ac:spMkLst>
            <pc:docMk/>
            <pc:sldMk cId="829139755" sldId="264"/>
            <ac:spMk id="17" creationId="{48E62957-BC46-42DD-AD3F-50691DB65BA5}"/>
          </ac:spMkLst>
        </pc:spChg>
        <pc:picChg chg="mod">
          <ac:chgData name="Pivoney, Janell" userId="7e48602a-6aa6-4ed7-88f7-c065bdc81209" providerId="ADAL" clId="{383AFA6F-82BC-4445-8056-9635F214442E}" dt="2021-03-22T19:26:54.797" v="244" actId="1076"/>
          <ac:picMkLst>
            <pc:docMk/>
            <pc:sldMk cId="829139755" sldId="264"/>
            <ac:picMk id="8" creationId="{1D85E6E3-7864-4398-97B6-50A0C5403527}"/>
          </ac:picMkLst>
        </pc:picChg>
        <pc:picChg chg="mod">
          <ac:chgData name="Pivoney, Janell" userId="7e48602a-6aa6-4ed7-88f7-c065bdc81209" providerId="ADAL" clId="{383AFA6F-82BC-4445-8056-9635F214442E}" dt="2021-03-22T19:27:00.534" v="245" actId="1076"/>
          <ac:picMkLst>
            <pc:docMk/>
            <pc:sldMk cId="829139755" sldId="264"/>
            <ac:picMk id="12" creationId="{0E1737CC-403B-4E10-9CFB-7AC73C74FE93}"/>
          </ac:picMkLst>
        </pc:picChg>
        <pc:picChg chg="mod">
          <ac:chgData name="Pivoney, Janell" userId="7e48602a-6aa6-4ed7-88f7-c065bdc81209" providerId="ADAL" clId="{383AFA6F-82BC-4445-8056-9635F214442E}" dt="2021-03-22T19:31:08.733" v="430" actId="1076"/>
          <ac:picMkLst>
            <pc:docMk/>
            <pc:sldMk cId="829139755" sldId="264"/>
            <ac:picMk id="16" creationId="{0C9F31CF-B61A-4D7C-AB6C-A83E6C84CD6A}"/>
          </ac:picMkLst>
        </pc:picChg>
      </pc:sldChg>
      <pc:sldChg chg="addSp delSp modSp mod">
        <pc:chgData name="Pivoney, Janell" userId="7e48602a-6aa6-4ed7-88f7-c065bdc81209" providerId="ADAL" clId="{383AFA6F-82BC-4445-8056-9635F214442E}" dt="2021-03-23T04:25:22.219" v="1923" actId="208"/>
        <pc:sldMkLst>
          <pc:docMk/>
          <pc:sldMk cId="3354298701" sldId="265"/>
        </pc:sldMkLst>
        <pc:spChg chg="add del mod">
          <ac:chgData name="Pivoney, Janell" userId="7e48602a-6aa6-4ed7-88f7-c065bdc81209" providerId="ADAL" clId="{383AFA6F-82BC-4445-8056-9635F214442E}" dt="2021-03-22T19:37:00.119" v="459" actId="767"/>
          <ac:spMkLst>
            <pc:docMk/>
            <pc:sldMk cId="3354298701" sldId="265"/>
            <ac:spMk id="3" creationId="{2281F893-164A-4A82-B622-A55EA968EAFF}"/>
          </ac:spMkLst>
        </pc:spChg>
        <pc:spChg chg="add mod">
          <ac:chgData name="Pivoney, Janell" userId="7e48602a-6aa6-4ed7-88f7-c065bdc81209" providerId="ADAL" clId="{383AFA6F-82BC-4445-8056-9635F214442E}" dt="2021-03-23T04:25:22.219" v="1923" actId="208"/>
          <ac:spMkLst>
            <pc:docMk/>
            <pc:sldMk cId="3354298701" sldId="265"/>
            <ac:spMk id="4" creationId="{0DCEB452-34B7-4616-9C6E-270A4EEA8009}"/>
          </ac:spMkLst>
        </pc:spChg>
        <pc:picChg chg="mod">
          <ac:chgData name="Pivoney, Janell" userId="7e48602a-6aa6-4ed7-88f7-c065bdc81209" providerId="ADAL" clId="{383AFA6F-82BC-4445-8056-9635F214442E}" dt="2021-03-22T19:48:00.223" v="961" actId="1076"/>
          <ac:picMkLst>
            <pc:docMk/>
            <pc:sldMk cId="3354298701" sldId="265"/>
            <ac:picMk id="5" creationId="{3108A697-94DC-4BB6-AD39-C4D05F8175F7}"/>
          </ac:picMkLst>
        </pc:picChg>
        <pc:picChg chg="mod">
          <ac:chgData name="Pivoney, Janell" userId="7e48602a-6aa6-4ed7-88f7-c065bdc81209" providerId="ADAL" clId="{383AFA6F-82BC-4445-8056-9635F214442E}" dt="2021-03-22T19:35:21.351" v="441" actId="14100"/>
          <ac:picMkLst>
            <pc:docMk/>
            <pc:sldMk cId="3354298701" sldId="265"/>
            <ac:picMk id="7" creationId="{688508B9-B9E8-426A-B0B5-9B36BD4496A1}"/>
          </ac:picMkLst>
        </pc:picChg>
        <pc:picChg chg="mod">
          <ac:chgData name="Pivoney, Janell" userId="7e48602a-6aa6-4ed7-88f7-c065bdc81209" providerId="ADAL" clId="{383AFA6F-82BC-4445-8056-9635F214442E}" dt="2021-03-22T19:47:54.913" v="960" actId="14100"/>
          <ac:picMkLst>
            <pc:docMk/>
            <pc:sldMk cId="3354298701" sldId="265"/>
            <ac:picMk id="10" creationId="{315E4755-CB89-4EC7-8DC8-E94A2D70EBE0}"/>
          </ac:picMkLst>
        </pc:picChg>
        <pc:picChg chg="mod">
          <ac:chgData name="Pivoney, Janell" userId="7e48602a-6aa6-4ed7-88f7-c065bdc81209" providerId="ADAL" clId="{383AFA6F-82BC-4445-8056-9635F214442E}" dt="2021-03-22T19:48:03.727" v="962" actId="1076"/>
          <ac:picMkLst>
            <pc:docMk/>
            <pc:sldMk cId="3354298701" sldId="265"/>
            <ac:picMk id="12" creationId="{6E39BB4A-91F4-4F75-B364-AE088705D1DF}"/>
          </ac:picMkLst>
        </pc:picChg>
        <pc:picChg chg="mod">
          <ac:chgData name="Pivoney, Janell" userId="7e48602a-6aa6-4ed7-88f7-c065bdc81209" providerId="ADAL" clId="{383AFA6F-82BC-4445-8056-9635F214442E}" dt="2021-03-22T19:47:38.206" v="956" actId="1076"/>
          <ac:picMkLst>
            <pc:docMk/>
            <pc:sldMk cId="3354298701" sldId="265"/>
            <ac:picMk id="16" creationId="{8B685A2D-4944-453B-9C93-C10F1782723D}"/>
          </ac:picMkLst>
        </pc:picChg>
        <pc:picChg chg="mod">
          <ac:chgData name="Pivoney, Janell" userId="7e48602a-6aa6-4ed7-88f7-c065bdc81209" providerId="ADAL" clId="{383AFA6F-82BC-4445-8056-9635F214442E}" dt="2021-03-22T19:38:33.807" v="473" actId="1076"/>
          <ac:picMkLst>
            <pc:docMk/>
            <pc:sldMk cId="3354298701" sldId="265"/>
            <ac:picMk id="18" creationId="{CB5478C7-5BA0-45F2-BE3F-AA84DE7052F6}"/>
          </ac:picMkLst>
        </pc:picChg>
      </pc:sldChg>
      <pc:sldChg chg="addSp modSp mod">
        <pc:chgData name="Pivoney, Janell" userId="7e48602a-6aa6-4ed7-88f7-c065bdc81209" providerId="ADAL" clId="{383AFA6F-82BC-4445-8056-9635F214442E}" dt="2021-03-23T04:28:17.937" v="1931" actId="207"/>
        <pc:sldMkLst>
          <pc:docMk/>
          <pc:sldMk cId="2585783005" sldId="266"/>
        </pc:sldMkLst>
        <pc:spChg chg="mod">
          <ac:chgData name="Pivoney, Janell" userId="7e48602a-6aa6-4ed7-88f7-c065bdc81209" providerId="ADAL" clId="{383AFA6F-82BC-4445-8056-9635F214442E}" dt="2021-03-23T04:28:03.025" v="1930" actId="207"/>
          <ac:spMkLst>
            <pc:docMk/>
            <pc:sldMk cId="2585783005" sldId="266"/>
            <ac:spMk id="2" creationId="{00000000-0000-0000-0000-000000000000}"/>
          </ac:spMkLst>
        </pc:spChg>
        <pc:spChg chg="add mod">
          <ac:chgData name="Pivoney, Janell" userId="7e48602a-6aa6-4ed7-88f7-c065bdc81209" providerId="ADAL" clId="{383AFA6F-82BC-4445-8056-9635F214442E}" dt="2021-03-23T04:25:44.615" v="1925" actId="208"/>
          <ac:spMkLst>
            <pc:docMk/>
            <pc:sldMk cId="2585783005" sldId="266"/>
            <ac:spMk id="3" creationId="{D6272111-5608-43A7-94D3-4AC0596A30F5}"/>
          </ac:spMkLst>
        </pc:spChg>
        <pc:spChg chg="mod">
          <ac:chgData name="Pivoney, Janell" userId="7e48602a-6aa6-4ed7-88f7-c065bdc81209" providerId="ADAL" clId="{383AFA6F-82BC-4445-8056-9635F214442E}" dt="2021-03-23T04:28:17.937" v="1931" actId="207"/>
          <ac:spMkLst>
            <pc:docMk/>
            <pc:sldMk cId="2585783005" sldId="266"/>
            <ac:spMk id="30" creationId="{C0D9BF87-4F21-4046-AEF9-E22474031BC3}"/>
          </ac:spMkLst>
        </pc:spChg>
        <pc:picChg chg="mod">
          <ac:chgData name="Pivoney, Janell" userId="7e48602a-6aa6-4ed7-88f7-c065bdc81209" providerId="ADAL" clId="{383AFA6F-82BC-4445-8056-9635F214442E}" dt="2021-03-22T19:16:02.849" v="13" actId="1076"/>
          <ac:picMkLst>
            <pc:docMk/>
            <pc:sldMk cId="2585783005" sldId="266"/>
            <ac:picMk id="19" creationId="{3F0F0732-2AF5-48D0-8F63-5C7A4F8A6CF9}"/>
          </ac:picMkLst>
        </pc:picChg>
        <pc:picChg chg="mod">
          <ac:chgData name="Pivoney, Janell" userId="7e48602a-6aa6-4ed7-88f7-c065bdc81209" providerId="ADAL" clId="{383AFA6F-82BC-4445-8056-9635F214442E}" dt="2021-03-23T04:21:00.778" v="1885" actId="1076"/>
          <ac:picMkLst>
            <pc:docMk/>
            <pc:sldMk cId="2585783005" sldId="266"/>
            <ac:picMk id="26" creationId="{8690CDC7-0B83-45E7-85A8-AFD309E285E6}"/>
          </ac:picMkLst>
        </pc:picChg>
        <pc:picChg chg="mod">
          <ac:chgData name="Pivoney, Janell" userId="7e48602a-6aa6-4ed7-88f7-c065bdc81209" providerId="ADAL" clId="{383AFA6F-82BC-4445-8056-9635F214442E}" dt="2021-03-23T04:20:51.279" v="1884" actId="1076"/>
          <ac:picMkLst>
            <pc:docMk/>
            <pc:sldMk cId="2585783005" sldId="266"/>
            <ac:picMk id="28" creationId="{645EEE75-5889-4FE6-B474-D5C065041BB1}"/>
          </ac:picMkLst>
        </pc:picChg>
      </pc:sldChg>
      <pc:sldChg chg="addSp modSp mod">
        <pc:chgData name="Pivoney, Janell" userId="7e48602a-6aa6-4ed7-88f7-c065bdc81209" providerId="ADAL" clId="{383AFA6F-82BC-4445-8056-9635F214442E}" dt="2021-03-23T04:35:48.273" v="1998" actId="1076"/>
        <pc:sldMkLst>
          <pc:docMk/>
          <pc:sldMk cId="349824176" sldId="268"/>
        </pc:sldMkLst>
        <pc:spChg chg="add mod">
          <ac:chgData name="Pivoney, Janell" userId="7e48602a-6aa6-4ed7-88f7-c065bdc81209" providerId="ADAL" clId="{383AFA6F-82BC-4445-8056-9635F214442E}" dt="2021-03-23T04:26:54.221" v="1929" actId="14100"/>
          <ac:spMkLst>
            <pc:docMk/>
            <pc:sldMk cId="349824176" sldId="268"/>
            <ac:spMk id="2" creationId="{B20B6CD4-A2E9-4901-B4AE-0FF97627B751}"/>
          </ac:spMkLst>
        </pc:spChg>
        <pc:spChg chg="mod">
          <ac:chgData name="Pivoney, Janell" userId="7e48602a-6aa6-4ed7-88f7-c065bdc81209" providerId="ADAL" clId="{383AFA6F-82BC-4445-8056-9635F214442E}" dt="2021-03-23T04:09:16.320" v="1663" actId="14100"/>
          <ac:spMkLst>
            <pc:docMk/>
            <pc:sldMk cId="349824176" sldId="268"/>
            <ac:spMk id="5" creationId="{4F20F815-019A-4EAE-9542-1F32364531DF}"/>
          </ac:spMkLst>
        </pc:spChg>
        <pc:picChg chg="mod">
          <ac:chgData name="Pivoney, Janell" userId="7e48602a-6aa6-4ed7-88f7-c065bdc81209" providerId="ADAL" clId="{383AFA6F-82BC-4445-8056-9635F214442E}" dt="2021-03-23T04:35:44.185" v="1997" actId="1076"/>
          <ac:picMkLst>
            <pc:docMk/>
            <pc:sldMk cId="349824176" sldId="268"/>
            <ac:picMk id="9" creationId="{9053BF4F-B966-4AFB-A399-9AA709718437}"/>
          </ac:picMkLst>
        </pc:picChg>
        <pc:picChg chg="mod">
          <ac:chgData name="Pivoney, Janell" userId="7e48602a-6aa6-4ed7-88f7-c065bdc81209" providerId="ADAL" clId="{383AFA6F-82BC-4445-8056-9635F214442E}" dt="2021-03-23T04:35:48.273" v="1998" actId="1076"/>
          <ac:picMkLst>
            <pc:docMk/>
            <pc:sldMk cId="349824176" sldId="268"/>
            <ac:picMk id="11" creationId="{5563D383-F2F1-490B-BB8A-09DD12FA53BA}"/>
          </ac:picMkLst>
        </pc:picChg>
        <pc:picChg chg="mod">
          <ac:chgData name="Pivoney, Janell" userId="7e48602a-6aa6-4ed7-88f7-c065bdc81209" providerId="ADAL" clId="{383AFA6F-82BC-4445-8056-9635F214442E}" dt="2021-03-22T20:15:55.679" v="1183" actId="1076"/>
          <ac:picMkLst>
            <pc:docMk/>
            <pc:sldMk cId="349824176" sldId="268"/>
            <ac:picMk id="13" creationId="{DE58CB72-E051-46C8-9133-8627857656B5}"/>
          </ac:picMkLst>
        </pc:picChg>
        <pc:picChg chg="mod">
          <ac:chgData name="Pivoney, Janell" userId="7e48602a-6aa6-4ed7-88f7-c065bdc81209" providerId="ADAL" clId="{383AFA6F-82BC-4445-8056-9635F214442E}" dt="2021-03-22T20:15:32.998" v="1178" actId="1076"/>
          <ac:picMkLst>
            <pc:docMk/>
            <pc:sldMk cId="349824176" sldId="268"/>
            <ac:picMk id="15" creationId="{ABDAE34A-ABFE-4AA6-8EEC-CD9FBA1C62AB}"/>
          </ac:picMkLst>
        </pc:picChg>
      </pc:sldChg>
      <pc:sldChg chg="addSp delSp modSp mod">
        <pc:chgData name="Pivoney, Janell" userId="7e48602a-6aa6-4ed7-88f7-c065bdc81209" providerId="ADAL" clId="{383AFA6F-82BC-4445-8056-9635F214442E}" dt="2021-03-23T04:26:02.608" v="1927" actId="208"/>
        <pc:sldMkLst>
          <pc:docMk/>
          <pc:sldMk cId="2331587248" sldId="269"/>
        </pc:sldMkLst>
        <pc:spChg chg="mod">
          <ac:chgData name="Pivoney, Janell" userId="7e48602a-6aa6-4ed7-88f7-c065bdc81209" providerId="ADAL" clId="{383AFA6F-82BC-4445-8056-9635F214442E}" dt="2021-03-22T20:10:31.368" v="1139" actId="1076"/>
          <ac:spMkLst>
            <pc:docMk/>
            <pc:sldMk cId="2331587248" sldId="269"/>
            <ac:spMk id="2" creationId="{10BB5118-B73C-4333-81CF-06209A0DE7FB}"/>
          </ac:spMkLst>
        </pc:spChg>
        <pc:spChg chg="add mod">
          <ac:chgData name="Pivoney, Janell" userId="7e48602a-6aa6-4ed7-88f7-c065bdc81209" providerId="ADAL" clId="{383AFA6F-82BC-4445-8056-9635F214442E}" dt="2021-03-23T04:26:02.608" v="1927" actId="208"/>
          <ac:spMkLst>
            <pc:docMk/>
            <pc:sldMk cId="2331587248" sldId="269"/>
            <ac:spMk id="3" creationId="{4C1D3437-EF78-4707-9F05-D18AFF7243C7}"/>
          </ac:spMkLst>
        </pc:spChg>
        <pc:spChg chg="add del mod">
          <ac:chgData name="Pivoney, Janell" userId="7e48602a-6aa6-4ed7-88f7-c065bdc81209" providerId="ADAL" clId="{383AFA6F-82BC-4445-8056-9635F214442E}" dt="2021-03-22T20:05:58.009" v="1103" actId="767"/>
          <ac:spMkLst>
            <pc:docMk/>
            <pc:sldMk cId="2331587248" sldId="269"/>
            <ac:spMk id="5" creationId="{8F5DE6F6-352A-435D-8685-939360EEF125}"/>
          </ac:spMkLst>
        </pc:spChg>
        <pc:picChg chg="mod">
          <ac:chgData name="Pivoney, Janell" userId="7e48602a-6aa6-4ed7-88f7-c065bdc81209" providerId="ADAL" clId="{383AFA6F-82BC-4445-8056-9635F214442E}" dt="2021-03-22T20:28:25.259" v="1245" actId="1076"/>
          <ac:picMkLst>
            <pc:docMk/>
            <pc:sldMk cId="2331587248" sldId="269"/>
            <ac:picMk id="4" creationId="{34E54109-E923-4E1C-B178-B4471DEE66CD}"/>
          </ac:picMkLst>
        </pc:picChg>
        <pc:picChg chg="mod">
          <ac:chgData name="Pivoney, Janell" userId="7e48602a-6aa6-4ed7-88f7-c065bdc81209" providerId="ADAL" clId="{383AFA6F-82BC-4445-8056-9635F214442E}" dt="2021-03-22T20:28:26.455" v="1246" actId="1076"/>
          <ac:picMkLst>
            <pc:docMk/>
            <pc:sldMk cId="2331587248" sldId="269"/>
            <ac:picMk id="6" creationId="{0027E564-5ACA-4467-BA27-480569C6A480}"/>
          </ac:picMkLst>
        </pc:picChg>
        <pc:picChg chg="mod">
          <ac:chgData name="Pivoney, Janell" userId="7e48602a-6aa6-4ed7-88f7-c065bdc81209" providerId="ADAL" clId="{383AFA6F-82BC-4445-8056-9635F214442E}" dt="2021-03-22T20:28:24.764" v="1243" actId="1076"/>
          <ac:picMkLst>
            <pc:docMk/>
            <pc:sldMk cId="2331587248" sldId="269"/>
            <ac:picMk id="8" creationId="{DED11E90-B193-49A5-AE0B-1C01291A2C11}"/>
          </ac:picMkLst>
        </pc:picChg>
        <pc:picChg chg="mod">
          <ac:chgData name="Pivoney, Janell" userId="7e48602a-6aa6-4ed7-88f7-c065bdc81209" providerId="ADAL" clId="{383AFA6F-82BC-4445-8056-9635F214442E}" dt="2021-03-22T20:28:31.378" v="1250" actId="1076"/>
          <ac:picMkLst>
            <pc:docMk/>
            <pc:sldMk cId="2331587248" sldId="269"/>
            <ac:picMk id="10" creationId="{ADF95237-46C9-445B-8A39-CC95922B7226}"/>
          </ac:picMkLst>
        </pc:picChg>
      </pc:sldChg>
      <pc:sldChg chg="addSp delSp modSp mod">
        <pc:chgData name="Pivoney, Janell" userId="7e48602a-6aa6-4ed7-88f7-c065bdc81209" providerId="ADAL" clId="{383AFA6F-82BC-4445-8056-9635F214442E}" dt="2021-03-23T04:25:34.810" v="1924" actId="208"/>
        <pc:sldMkLst>
          <pc:docMk/>
          <pc:sldMk cId="845170763" sldId="270"/>
        </pc:sldMkLst>
        <pc:spChg chg="add mod">
          <ac:chgData name="Pivoney, Janell" userId="7e48602a-6aa6-4ed7-88f7-c065bdc81209" providerId="ADAL" clId="{383AFA6F-82BC-4445-8056-9635F214442E}" dt="2021-03-23T04:25:34.810" v="1924" actId="208"/>
          <ac:spMkLst>
            <pc:docMk/>
            <pc:sldMk cId="845170763" sldId="270"/>
            <ac:spMk id="2" creationId="{D0E43ED0-DE82-426B-9A33-00EA20242686}"/>
          </ac:spMkLst>
        </pc:spChg>
        <pc:spChg chg="mod">
          <ac:chgData name="Pivoney, Janell" userId="7e48602a-6aa6-4ed7-88f7-c065bdc81209" providerId="ADAL" clId="{383AFA6F-82BC-4445-8056-9635F214442E}" dt="2021-03-23T04:07:33.990" v="1648" actId="122"/>
          <ac:spMkLst>
            <pc:docMk/>
            <pc:sldMk cId="845170763" sldId="270"/>
            <ac:spMk id="4" creationId="{EE7D8104-D434-4FD6-9989-8B7BD093DCCC}"/>
          </ac:spMkLst>
        </pc:spChg>
        <pc:picChg chg="add mod">
          <ac:chgData name="Pivoney, Janell" userId="7e48602a-6aa6-4ed7-88f7-c065bdc81209" providerId="ADAL" clId="{383AFA6F-82BC-4445-8056-9635F214442E}" dt="2021-03-23T04:07:38.526" v="1649" actId="1076"/>
          <ac:picMkLst>
            <pc:docMk/>
            <pc:sldMk cId="845170763" sldId="270"/>
            <ac:picMk id="5" creationId="{79945E2B-9B2B-4961-B705-17F245392AF6}"/>
          </ac:picMkLst>
        </pc:picChg>
        <pc:picChg chg="add del mod">
          <ac:chgData name="Pivoney, Janell" userId="7e48602a-6aa6-4ed7-88f7-c065bdc81209" providerId="ADAL" clId="{383AFA6F-82BC-4445-8056-9635F214442E}" dt="2021-03-23T04:04:45.968" v="1634"/>
          <ac:picMkLst>
            <pc:docMk/>
            <pc:sldMk cId="845170763" sldId="270"/>
            <ac:picMk id="7" creationId="{A89F7F81-9BF3-483B-894E-E64DF47FEB6E}"/>
          </ac:picMkLst>
        </pc:picChg>
        <pc:picChg chg="add mod">
          <ac:chgData name="Pivoney, Janell" userId="7e48602a-6aa6-4ed7-88f7-c065bdc81209" providerId="ADAL" clId="{383AFA6F-82BC-4445-8056-9635F214442E}" dt="2021-03-23T04:07:43.529" v="1650" actId="1076"/>
          <ac:picMkLst>
            <pc:docMk/>
            <pc:sldMk cId="845170763" sldId="270"/>
            <ac:picMk id="9" creationId="{2E1A9954-D4FD-4669-9A74-8FD234CE970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3/22/2021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3/22/2021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1</a:t>
            </a:fld>
            <a:endParaRPr lang="en-US"/>
          </a:p>
        </p:txBody>
      </p:sp>
    </p:spTree>
    <p:extLst>
      <p:ext uri="{BB962C8B-B14F-4D97-AF65-F5344CB8AC3E}">
        <p14:creationId xmlns:p14="http://schemas.microsoft.com/office/powerpoint/2010/main" val="274807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3</a:t>
            </a:fld>
            <a:endParaRPr lang="en-US"/>
          </a:p>
        </p:txBody>
      </p:sp>
    </p:spTree>
    <p:extLst>
      <p:ext uri="{BB962C8B-B14F-4D97-AF65-F5344CB8AC3E}">
        <p14:creationId xmlns:p14="http://schemas.microsoft.com/office/powerpoint/2010/main" val="2748074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4</a:t>
            </a:fld>
            <a:endParaRPr lang="en-US"/>
          </a:p>
        </p:txBody>
      </p:sp>
    </p:spTree>
    <p:extLst>
      <p:ext uri="{BB962C8B-B14F-4D97-AF65-F5344CB8AC3E}">
        <p14:creationId xmlns:p14="http://schemas.microsoft.com/office/powerpoint/2010/main" val="2748074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5</a:t>
            </a:fld>
            <a:endParaRPr lang="en-US"/>
          </a:p>
        </p:txBody>
      </p:sp>
    </p:spTree>
    <p:extLst>
      <p:ext uri="{BB962C8B-B14F-4D97-AF65-F5344CB8AC3E}">
        <p14:creationId xmlns:p14="http://schemas.microsoft.com/office/powerpoint/2010/main" val="2748074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8</a:t>
            </a:fld>
            <a:endParaRPr lang="en-US"/>
          </a:p>
        </p:txBody>
      </p:sp>
    </p:spTree>
    <p:extLst>
      <p:ext uri="{BB962C8B-B14F-4D97-AF65-F5344CB8AC3E}">
        <p14:creationId xmlns:p14="http://schemas.microsoft.com/office/powerpoint/2010/main" val="27480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a:noFill/>
          <a:effectLst>
            <a:softEdge rad="31750"/>
          </a:effectLst>
        </p:spPr>
        <p:txBody>
          <a:bodyPr anchor="b">
            <a:noAutofit/>
          </a:bodyPr>
          <a:lstStyle>
            <a:lvl1pPr>
              <a:defRPr sz="5400">
                <a:solidFill>
                  <a:schemeClr val="bg1"/>
                </a:solidFill>
              </a:defRPr>
            </a:lvl1pPr>
          </a:lstStyle>
          <a:p>
            <a:r>
              <a:rPr lang="en-US"/>
              <a:t>Click to edit Master title style</a:t>
            </a:r>
            <a:endParaRPr dirty="0"/>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699025" y="6356351"/>
            <a:ext cx="1218883" cy="365125"/>
          </a:xfrm>
        </p:spPr>
        <p:txBody>
          <a:bodyPr/>
          <a:lstStyle>
            <a:lvl1pPr>
              <a:defRPr>
                <a:solidFill>
                  <a:schemeClr val="bg1"/>
                </a:solidFill>
              </a:defRPr>
            </a:lvl1pPr>
          </a:lstStyle>
          <a:p>
            <a:fld id="{A0253C03-C60F-4FF5-BBBF-078D44B72E7D}" type="datetime1">
              <a:rPr lang="en-US" smtClean="0"/>
              <a:t>3/22/2021</a:t>
            </a:fld>
            <a:endParaRPr lang="en-US" dirty="0"/>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bg1"/>
                </a:solidFill>
              </a:defRPr>
            </a:lvl1pPr>
          </a:lstStyle>
          <a:p>
            <a:r>
              <a:rPr lang="en-US"/>
              <a:t>Add a footer</a:t>
            </a:r>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bg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49098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A056D9D-9483-42E7-8CD7-15EDE1A4DDC4}" type="datetime1">
              <a:rPr lang="en-US" smtClean="0"/>
              <a:t>3/22/2021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6661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98613" y="685800"/>
            <a:ext cx="784859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9FD5F10-92B8-46C7-A107-1CF6EB1C2F18}" type="datetime1">
              <a:rPr lang="en-US" smtClean="0"/>
              <a:t>3/22/2021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91729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C940BF0-453F-47A9-9012-5AED3B22E7A1}" type="datetime1">
              <a:rPr lang="en-US" smtClean="0"/>
              <a:t>3/22/2021</a:t>
            </a:fld>
            <a:endParaRPr lang="en-US" dirty="0"/>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1355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1F6906E3-B742-4986-90B6-990F07048832}" type="datetime1">
              <a:rPr lang="en-US" smtClean="0"/>
              <a:t>3/22/2021</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7749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A31A372C-B131-4034-B61F-BCF761990A4F}" type="datetime1">
              <a:rPr lang="en-US" smtClean="0"/>
              <a:t>3/22/2021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78340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609524" y="1499616"/>
            <a:ext cx="4818888" cy="938784"/>
          </a:xfrm>
        </p:spPr>
        <p:txBody>
          <a:bodyPr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9524"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1E70B50-D705-4567-8892-606DA8DDC082}" type="datetime1">
              <a:rPr lang="en-US" smtClean="0"/>
              <a:t>3/22/2021</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5459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2293B8A-AC5E-448D-90F1-5F90DC8C0860}" type="datetime1">
              <a:rPr lang="en-US" smtClean="0"/>
              <a:t>3/22/2021</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12167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D0D57-1DF2-4CE0-A88F-4398D994BF4C}" type="datetime1">
              <a:rPr lang="en-US" smtClean="0"/>
              <a:t>3/22/2021</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vert="horz" lIns="91440" tIns="45720" rIns="91440" bIns="45720" rtlCol="0" anchor="ctr"/>
          <a:lstStyle>
            <a:lvl1pPr algn="r">
              <a:defRPr lang="en-US" smtClean="0"/>
            </a:lvl1pPr>
          </a:lstStyle>
          <a:p>
            <a:fld id="{7DC1BBB0-96F0-4077-A278-0F3FB5C104D3}" type="slidenum">
              <a:rPr lang="en-US" smtClean="0"/>
              <a:pPr/>
              <a:t>‹#›</a:t>
            </a:fld>
            <a:endParaRPr lang="en-US" dirty="0"/>
          </a:p>
        </p:txBody>
      </p:sp>
    </p:spTree>
    <p:extLst>
      <p:ext uri="{BB962C8B-B14F-4D97-AF65-F5344CB8AC3E}">
        <p14:creationId xmlns:p14="http://schemas.microsoft.com/office/powerpoint/2010/main" val="356617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98"/>
            <a:ext cx="12188825" cy="6858000"/>
          </a:xfrm>
          <a:prstGeom prst="rect">
            <a:avLst/>
          </a:prstGeom>
        </p:spPr>
      </p:pic>
      <p:sp>
        <p:nvSpPr>
          <p:cNvPr id="2" name="Title 1"/>
          <p:cNvSpPr>
            <a:spLocks noGrp="1"/>
          </p:cNvSpPr>
          <p:nvPr>
            <p:ph type="title"/>
          </p:nvPr>
        </p:nvSpPr>
        <p:spPr bwMode="white">
          <a:xfrm>
            <a:off x="1598612" y="381000"/>
            <a:ext cx="3293422" cy="1371600"/>
          </a:xfrm>
        </p:spPr>
        <p:txBody>
          <a:bodyPr anchor="b">
            <a:normAutofit/>
          </a:bodyPr>
          <a:lstStyle>
            <a:lvl1pPr algn="l">
              <a:defRPr sz="2800" b="0" cap="all" baseline="0">
                <a:solidFill>
                  <a:schemeClr val="tx2"/>
                </a:solidFill>
              </a:defRPr>
            </a:lvl1pPr>
          </a:lstStyle>
          <a:p>
            <a:r>
              <a:rPr lang="en-US"/>
              <a:t>Click to edit Master title style</a:t>
            </a:r>
            <a:endParaRPr dirty="0"/>
          </a:p>
        </p:txBody>
      </p:sp>
      <p:sp>
        <p:nvSpPr>
          <p:cNvPr id="4" name="Text Placeholder 3"/>
          <p:cNvSpPr>
            <a:spLocks noGrp="1"/>
          </p:cNvSpPr>
          <p:nvPr>
            <p:ph type="body" sz="half" idx="2"/>
          </p:nvPr>
        </p:nvSpPr>
        <p:spPr bwMode="white">
          <a:xfrm>
            <a:off x="1598612"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5232426"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1A11A79-789F-42C6-A798-E2703A37BA23}" type="datetime1">
              <a:rPr lang="en-US" smtClean="0"/>
              <a:t>3/22/2021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11189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5103812" y="0"/>
            <a:ext cx="63246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title"/>
          </p:nvPr>
        </p:nvSpPr>
        <p:spPr>
          <a:xfrm>
            <a:off x="1616718" y="381000"/>
            <a:ext cx="3293422" cy="1371600"/>
          </a:xfrm>
        </p:spPr>
        <p:txBody>
          <a:bodyPr anchor="b">
            <a:normAutofit/>
          </a:bodyPr>
          <a:lstStyle>
            <a:lvl1pPr algn="l">
              <a:defRPr sz="2800" b="0" cap="all" baseline="0">
                <a:solidFill>
                  <a:schemeClr val="tx1">
                    <a:lumMod val="75000"/>
                  </a:schemeClr>
                </a:solidFill>
              </a:defRPr>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bwMode="auto">
          <a:xfrm>
            <a:off x="5232426" y="482600"/>
            <a:ext cx="60435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616718"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074BA6-2CAA-43FD-B6CB-325C80A91D3E}" type="datetime1">
              <a:rPr lang="en-US" smtClean="0"/>
              <a:t>3/22/2021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3570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180250" y="6316091"/>
            <a:ext cx="1218883" cy="365125"/>
          </a:xfrm>
          <a:prstGeom prst="rect">
            <a:avLst/>
          </a:prstGeom>
        </p:spPr>
        <p:txBody>
          <a:bodyPr vert="horz" lIns="91440" tIns="45720" rIns="91440" bIns="45720" rtlCol="0" anchor="ctr"/>
          <a:lstStyle>
            <a:lvl1pPr algn="l">
              <a:defRPr sz="1100" cap="all" baseline="0">
                <a:solidFill>
                  <a:schemeClr val="tx1"/>
                </a:solidFill>
              </a:defRPr>
            </a:lvl1pPr>
          </a:lstStyle>
          <a:p>
            <a:fld id="{0D141A01-0FF1-467E-B344-8F7D0706474A}" type="datetime1">
              <a:rPr lang="en-US" smtClean="0"/>
              <a:pPr/>
              <a:t>3/22/2021</a:t>
            </a:fld>
            <a:endParaRPr lang="en-US" dirty="0"/>
          </a:p>
        </p:txBody>
      </p:sp>
      <p:sp>
        <p:nvSpPr>
          <p:cNvPr id="5" name="Footer Placeholder 4"/>
          <p:cNvSpPr>
            <a:spLocks noGrp="1"/>
          </p:cNvSpPr>
          <p:nvPr>
            <p:ph type="ftr" sz="quarter" idx="3"/>
          </p:nvPr>
        </p:nvSpPr>
        <p:spPr>
          <a:xfrm>
            <a:off x="6595933" y="6316091"/>
            <a:ext cx="3974065" cy="365125"/>
          </a:xfrm>
          <a:prstGeom prst="rect">
            <a:avLst/>
          </a:prstGeom>
        </p:spPr>
        <p:txBody>
          <a:bodyPr vert="horz" lIns="91440" tIns="45720" rIns="91440" bIns="45720" rtlCol="0" anchor="ctr"/>
          <a:lstStyle>
            <a:lvl1pPr algn="ctr">
              <a:defRPr sz="1100" cap="all" baseline="0">
                <a:solidFill>
                  <a:schemeClr val="tx1"/>
                </a:solidFill>
              </a:defRPr>
            </a:lvl1pPr>
          </a:lstStyle>
          <a:p>
            <a:r>
              <a:rPr lang="en-US"/>
              <a:t>Add a footer</a:t>
            </a:r>
          </a:p>
        </p:txBody>
      </p:sp>
      <p:sp>
        <p:nvSpPr>
          <p:cNvPr id="6" name="Slide Number Placeholder 5"/>
          <p:cNvSpPr>
            <a:spLocks noGrp="1"/>
          </p:cNvSpPr>
          <p:nvPr>
            <p:ph type="sldNum" sz="quarter" idx="4"/>
          </p:nvPr>
        </p:nvSpPr>
        <p:spPr>
          <a:xfrm>
            <a:off x="10766796" y="6316091"/>
            <a:ext cx="609441" cy="365125"/>
          </a:xfrm>
          <a:prstGeom prst="rect">
            <a:avLst/>
          </a:prstGeom>
        </p:spPr>
        <p:txBody>
          <a:bodyPr vert="horz" lIns="91440" tIns="45720" rIns="91440" bIns="45720" rtlCol="0" anchor="ctr"/>
          <a:lstStyle>
            <a:lvl1pPr algn="r">
              <a:defRPr sz="1100" cap="all" baseline="0">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512629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2"/>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2"/>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2"/>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2"/>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39" userDrawn="1">
          <p15:clr>
            <a:srgbClr val="F26B43"/>
          </p15:clr>
        </p15:guide>
        <p15:guide id="2" pos="1007" userDrawn="1">
          <p15:clr>
            <a:srgbClr val="F26B43"/>
          </p15:clr>
        </p15:guide>
        <p15:guide id="3" pos="71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G"/><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anchor="b">
            <a:normAutofit/>
          </a:bodyPr>
          <a:lstStyle/>
          <a:p>
            <a:r>
              <a:rPr lang="en-US" dirty="0"/>
              <a:t>Winter Fun</a:t>
            </a:r>
          </a:p>
        </p:txBody>
      </p:sp>
      <p:pic>
        <p:nvPicPr>
          <p:cNvPr id="11" name="Content Placeholder 10" descr="A group of people in the snow&#10;&#10;Description automatically generated with medium confidence">
            <a:extLst>
              <a:ext uri="{FF2B5EF4-FFF2-40B4-BE49-F238E27FC236}">
                <a16:creationId xmlns:a16="http://schemas.microsoft.com/office/drawing/2014/main" id="{F41C983E-8D88-42EB-9A53-9DFEB7DF0B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44247" y="1417637"/>
            <a:ext cx="4066177" cy="2871127"/>
          </a:xfrm>
          <a:ln w="76200">
            <a:solidFill>
              <a:schemeClr val="bg1"/>
            </a:solidFill>
          </a:ln>
        </p:spPr>
      </p:pic>
      <p:pic>
        <p:nvPicPr>
          <p:cNvPr id="13" name="Picture 12" descr="A picture containing snow, outdoor, snowboarding, skiing&#10;&#10;Description automatically generated">
            <a:extLst>
              <a:ext uri="{FF2B5EF4-FFF2-40B4-BE49-F238E27FC236}">
                <a16:creationId xmlns:a16="http://schemas.microsoft.com/office/drawing/2014/main" id="{ED9CE98D-3313-444B-83A1-9CB88DF2E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889" r="6667"/>
          <a:stretch/>
        </p:blipFill>
        <p:spPr>
          <a:xfrm rot="5400000">
            <a:off x="1761222" y="3799792"/>
            <a:ext cx="2736228" cy="2756648"/>
          </a:xfrm>
          <a:prstGeom prst="rect">
            <a:avLst/>
          </a:prstGeom>
          <a:ln w="76200">
            <a:solidFill>
              <a:schemeClr val="bg1"/>
            </a:solidFill>
          </a:ln>
        </p:spPr>
      </p:pic>
      <p:pic>
        <p:nvPicPr>
          <p:cNvPr id="16" name="Picture 15" descr="A person walking in the snow&#10;&#10;Description automatically generated with low confidence">
            <a:extLst>
              <a:ext uri="{FF2B5EF4-FFF2-40B4-BE49-F238E27FC236}">
                <a16:creationId xmlns:a16="http://schemas.microsoft.com/office/drawing/2014/main" id="{CEC8DE22-5D99-4865-B3E2-37C35F47EE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35" t="-2070" r="21461" b="7913"/>
          <a:stretch/>
        </p:blipFill>
        <p:spPr>
          <a:xfrm rot="5400000">
            <a:off x="8237652" y="3248444"/>
            <a:ext cx="3068425" cy="3527147"/>
          </a:xfrm>
          <a:prstGeom prst="rect">
            <a:avLst/>
          </a:prstGeom>
          <a:ln w="76200">
            <a:solidFill>
              <a:schemeClr val="bg1"/>
            </a:solidFill>
          </a:ln>
        </p:spPr>
      </p:pic>
    </p:spTree>
    <p:extLst>
      <p:ext uri="{BB962C8B-B14F-4D97-AF65-F5344CB8AC3E}">
        <p14:creationId xmlns:p14="http://schemas.microsoft.com/office/powerpoint/2010/main" val="4919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5118-B73C-4333-81CF-06209A0DE7FB}"/>
              </a:ext>
            </a:extLst>
          </p:cNvPr>
          <p:cNvSpPr>
            <a:spLocks noGrp="1"/>
          </p:cNvSpPr>
          <p:nvPr>
            <p:ph type="title"/>
          </p:nvPr>
        </p:nvSpPr>
        <p:spPr>
          <a:xfrm>
            <a:off x="1593436" y="76200"/>
            <a:ext cx="9782801" cy="1239837"/>
          </a:xfrm>
        </p:spPr>
        <p:txBody>
          <a:bodyPr/>
          <a:lstStyle/>
          <a:p>
            <a:r>
              <a:rPr lang="en-US" dirty="0">
                <a:solidFill>
                  <a:schemeClr val="tx1"/>
                </a:solidFill>
              </a:rPr>
              <a:t>Toddler Class</a:t>
            </a:r>
          </a:p>
        </p:txBody>
      </p:sp>
      <p:pic>
        <p:nvPicPr>
          <p:cNvPr id="4" name="Picture 3" descr="A person standing in front of a table with food on it&#10;&#10;Description automatically generated with low confidence">
            <a:extLst>
              <a:ext uri="{FF2B5EF4-FFF2-40B4-BE49-F238E27FC236}">
                <a16:creationId xmlns:a16="http://schemas.microsoft.com/office/drawing/2014/main" id="{34E54109-E923-4E1C-B178-B4471DEE66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616512" y="4021620"/>
            <a:ext cx="2775225" cy="2081419"/>
          </a:xfrm>
          <a:prstGeom prst="rect">
            <a:avLst/>
          </a:prstGeom>
          <a:ln w="76200">
            <a:solidFill>
              <a:schemeClr val="bg1"/>
            </a:solidFill>
          </a:ln>
        </p:spPr>
      </p:pic>
      <p:pic>
        <p:nvPicPr>
          <p:cNvPr id="6" name="Picture 5" descr="A person holding a baby&#10;&#10;Description automatically generated with low confidence">
            <a:extLst>
              <a:ext uri="{FF2B5EF4-FFF2-40B4-BE49-F238E27FC236}">
                <a16:creationId xmlns:a16="http://schemas.microsoft.com/office/drawing/2014/main" id="{0027E564-5ACA-4467-BA27-480569C6A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71496" y="4021620"/>
            <a:ext cx="2775224" cy="2081418"/>
          </a:xfrm>
          <a:prstGeom prst="rect">
            <a:avLst/>
          </a:prstGeom>
          <a:ln w="76200">
            <a:solidFill>
              <a:schemeClr val="bg1"/>
            </a:solidFill>
          </a:ln>
        </p:spPr>
      </p:pic>
      <p:pic>
        <p:nvPicPr>
          <p:cNvPr id="8" name="Picture 7" descr="A picture containing indoor, person&#10;&#10;Description automatically generated">
            <a:extLst>
              <a:ext uri="{FF2B5EF4-FFF2-40B4-BE49-F238E27FC236}">
                <a16:creationId xmlns:a16="http://schemas.microsoft.com/office/drawing/2014/main" id="{DED11E90-B193-49A5-AE0B-1C01291A2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26479" y="4021620"/>
            <a:ext cx="2775225" cy="2081419"/>
          </a:xfrm>
          <a:prstGeom prst="rect">
            <a:avLst/>
          </a:prstGeom>
          <a:ln w="76200">
            <a:solidFill>
              <a:schemeClr val="bg1"/>
            </a:solidFill>
          </a:ln>
        </p:spPr>
      </p:pic>
      <p:pic>
        <p:nvPicPr>
          <p:cNvPr id="10" name="Picture 9" descr="A picture containing person, indoor, floor, preparing&#10;&#10;Description automatically generated">
            <a:extLst>
              <a:ext uri="{FF2B5EF4-FFF2-40B4-BE49-F238E27FC236}">
                <a16:creationId xmlns:a16="http://schemas.microsoft.com/office/drawing/2014/main" id="{ADF95237-46C9-445B-8A39-CC95922B72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224132" y="4034875"/>
            <a:ext cx="2775226" cy="2081419"/>
          </a:xfrm>
          <a:prstGeom prst="rect">
            <a:avLst/>
          </a:prstGeom>
          <a:ln w="76200">
            <a:solidFill>
              <a:schemeClr val="bg1"/>
            </a:solidFill>
          </a:ln>
        </p:spPr>
      </p:pic>
      <p:sp>
        <p:nvSpPr>
          <p:cNvPr id="3" name="TextBox 2">
            <a:extLst>
              <a:ext uri="{FF2B5EF4-FFF2-40B4-BE49-F238E27FC236}">
                <a16:creationId xmlns:a16="http://schemas.microsoft.com/office/drawing/2014/main" id="{4C1D3437-EF78-4707-9F05-D18AFF7243C7}"/>
              </a:ext>
            </a:extLst>
          </p:cNvPr>
          <p:cNvSpPr txBox="1"/>
          <p:nvPr/>
        </p:nvSpPr>
        <p:spPr>
          <a:xfrm flipH="1">
            <a:off x="2103440" y="1383578"/>
            <a:ext cx="9272797" cy="1786451"/>
          </a:xfrm>
          <a:prstGeom prst="rect">
            <a:avLst/>
          </a:prstGeom>
          <a:noFill/>
          <a:ln>
            <a:solidFill>
              <a:schemeClr val="bg1"/>
            </a:solidFill>
          </a:ln>
        </p:spPr>
        <p:txBody>
          <a:bodyPr wrap="square" rtlCol="0" anchor="ctr" anchorCtr="1">
            <a:spAutoFit/>
          </a:bodyPr>
          <a:lstStyle/>
          <a:p>
            <a:pPr marL="0" marR="0">
              <a:lnSpc>
                <a:spcPts val="1200"/>
              </a:lnSpc>
              <a:spcBef>
                <a:spcPts val="0"/>
              </a:spcBef>
              <a:spcAft>
                <a:spcPts val="1200"/>
              </a:spcAft>
            </a:pPr>
            <a:r>
              <a:rPr lang="en-US" sz="1400" dirty="0">
                <a:solidFill>
                  <a:srgbClr val="1D2228"/>
                </a:solidFill>
                <a:effectLst/>
                <a:ea typeface="Times New Roman" panose="02020603050405020304" pitchFamily="18" charset="0"/>
                <a:cs typeface="Arial" panose="020B0604020202020204" pitchFamily="34" charset="0"/>
              </a:rPr>
              <a:t>Our toddlers are blossoming. It's so wonderful to see personalities emerge and concentration develop!</a:t>
            </a:r>
          </a:p>
          <a:p>
            <a:pPr marL="0" marR="0">
              <a:lnSpc>
                <a:spcPts val="1200"/>
              </a:lnSpc>
              <a:spcBef>
                <a:spcPts val="0"/>
              </a:spcBef>
              <a:spcAft>
                <a:spcPts val="1200"/>
              </a:spcAft>
            </a:pPr>
            <a:r>
              <a:rPr lang="en-US" sz="1400" dirty="0">
                <a:solidFill>
                  <a:srgbClr val="1D2228"/>
                </a:solidFill>
                <a:effectLst/>
                <a:ea typeface="Times New Roman" panose="02020603050405020304" pitchFamily="18" charset="0"/>
                <a:cs typeface="Arial" panose="020B0604020202020204" pitchFamily="34" charset="0"/>
              </a:rPr>
              <a:t>This month, we continue to explore science with a magnetic and non-magnetic work. They love finding</a:t>
            </a:r>
          </a:p>
          <a:p>
            <a:pPr marL="0" marR="0">
              <a:lnSpc>
                <a:spcPts val="1200"/>
              </a:lnSpc>
              <a:spcBef>
                <a:spcPts val="0"/>
              </a:spcBef>
              <a:spcAft>
                <a:spcPts val="1200"/>
              </a:spcAft>
            </a:pPr>
            <a:r>
              <a:rPr lang="en-US" sz="1400" dirty="0">
                <a:solidFill>
                  <a:srgbClr val="1D2228"/>
                </a:solidFill>
                <a:effectLst/>
                <a:ea typeface="Times New Roman" panose="02020603050405020304" pitchFamily="18" charset="0"/>
                <a:cs typeface="Arial" panose="020B0604020202020204" pitchFamily="34" charset="0"/>
              </a:rPr>
              <a:t>out what is magnetic in their environment! Chair scrubbing and dish washing continue to be a favorite.</a:t>
            </a:r>
          </a:p>
          <a:p>
            <a:pPr marL="0" marR="0">
              <a:lnSpc>
                <a:spcPts val="1200"/>
              </a:lnSpc>
              <a:spcBef>
                <a:spcPts val="0"/>
              </a:spcBef>
              <a:spcAft>
                <a:spcPts val="1200"/>
              </a:spcAft>
            </a:pPr>
            <a:r>
              <a:rPr lang="en-US" sz="1400" dirty="0">
                <a:solidFill>
                  <a:srgbClr val="1D2228"/>
                </a:solidFill>
                <a:effectLst/>
                <a:ea typeface="Times New Roman" panose="02020603050405020304" pitchFamily="18" charset="0"/>
                <a:cs typeface="Arial" panose="020B0604020202020204" pitchFamily="34" charset="0"/>
              </a:rPr>
              <a:t>We have been doing sandpaper letters with matching objects. This month, we are focusing on the sounds</a:t>
            </a:r>
          </a:p>
          <a:p>
            <a:pPr marL="0" marR="0">
              <a:lnSpc>
                <a:spcPts val="1200"/>
              </a:lnSpc>
              <a:spcBef>
                <a:spcPts val="0"/>
              </a:spcBef>
              <a:spcAft>
                <a:spcPts val="1200"/>
              </a:spcAft>
            </a:pPr>
            <a:r>
              <a:rPr lang="en-US" sz="1400" dirty="0">
                <a:solidFill>
                  <a:srgbClr val="1D2228"/>
                </a:solidFill>
                <a:effectLst/>
                <a:ea typeface="Times New Roman" panose="02020603050405020304" pitchFamily="18" charset="0"/>
                <a:cs typeface="Arial" panose="020B0604020202020204" pitchFamily="34" charset="0"/>
              </a:rPr>
              <a:t>m and a. We will celebrate St. Patrick’s Day with a song and do a ribbon dance and hope to have an</a:t>
            </a:r>
          </a:p>
          <a:p>
            <a:pPr marL="0" marR="0">
              <a:lnSpc>
                <a:spcPts val="1200"/>
              </a:lnSpc>
              <a:spcBef>
                <a:spcPts val="0"/>
              </a:spcBef>
              <a:spcAft>
                <a:spcPts val="1200"/>
              </a:spcAft>
            </a:pPr>
            <a:r>
              <a:rPr lang="en-US" sz="1400" dirty="0">
                <a:solidFill>
                  <a:srgbClr val="1D2228"/>
                </a:solidFill>
                <a:effectLst/>
                <a:ea typeface="Times New Roman" panose="02020603050405020304" pitchFamily="18" charset="0"/>
                <a:cs typeface="Arial" panose="020B0604020202020204" pitchFamily="34" charset="0"/>
              </a:rPr>
              <a:t>egg hunt soon. Have a wonderful Spring Break!</a:t>
            </a:r>
            <a:r>
              <a:rPr lang="en-US" sz="1400" dirty="0">
                <a:effectLst/>
                <a:ea typeface="Times New Roman" panose="02020603050405020304" pitchFamily="18" charset="0"/>
                <a:cs typeface="Arial" panose="020B0604020202020204" pitchFamily="34" charset="0"/>
              </a:rPr>
              <a:t>    - Ms. Maria</a:t>
            </a:r>
          </a:p>
        </p:txBody>
      </p:sp>
    </p:spTree>
    <p:extLst>
      <p:ext uri="{BB962C8B-B14F-4D97-AF65-F5344CB8AC3E}">
        <p14:creationId xmlns:p14="http://schemas.microsoft.com/office/powerpoint/2010/main" val="23315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744" y="304800"/>
            <a:ext cx="3816813" cy="750779"/>
          </a:xfrm>
        </p:spPr>
        <p:txBody>
          <a:bodyPr anchor="b">
            <a:normAutofit/>
          </a:bodyPr>
          <a:lstStyle/>
          <a:p>
            <a:r>
              <a:rPr lang="en-US" dirty="0">
                <a:solidFill>
                  <a:schemeClr val="tx1"/>
                </a:solidFill>
              </a:rPr>
              <a:t>Pre-primary AM</a:t>
            </a:r>
          </a:p>
        </p:txBody>
      </p:sp>
      <p:pic>
        <p:nvPicPr>
          <p:cNvPr id="19" name="Content Placeholder 18" descr="A group of children in clothing&#10;&#10;Description automatically generated with medium confidence">
            <a:extLst>
              <a:ext uri="{FF2B5EF4-FFF2-40B4-BE49-F238E27FC236}">
                <a16:creationId xmlns:a16="http://schemas.microsoft.com/office/drawing/2014/main" id="{3F0F0732-2AF5-48D0-8F63-5C7A4F8A6CF9}"/>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6010" r="15010"/>
          <a:stretch/>
        </p:blipFill>
        <p:spPr>
          <a:xfrm>
            <a:off x="1481744" y="1219200"/>
            <a:ext cx="3851669" cy="3657600"/>
          </a:xfrm>
          <a:noFill/>
          <a:ln w="76200">
            <a:solidFill>
              <a:schemeClr val="bg1"/>
            </a:solidFill>
          </a:ln>
        </p:spPr>
      </p:pic>
      <p:pic>
        <p:nvPicPr>
          <p:cNvPr id="26" name="Content Placeholder 25" descr="A picture containing person&#10;&#10;Description automatically generated">
            <a:extLst>
              <a:ext uri="{FF2B5EF4-FFF2-40B4-BE49-F238E27FC236}">
                <a16:creationId xmlns:a16="http://schemas.microsoft.com/office/drawing/2014/main" id="{8690CDC7-0B83-45E7-85A8-AFD309E285E6}"/>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8670799" y="3865430"/>
            <a:ext cx="3163284" cy="2372463"/>
          </a:xfrm>
          <a:ln w="76200">
            <a:solidFill>
              <a:schemeClr val="bg1"/>
            </a:solidFill>
          </a:ln>
        </p:spPr>
      </p:pic>
      <p:sp>
        <p:nvSpPr>
          <p:cNvPr id="30" name="TextBox 29">
            <a:extLst>
              <a:ext uri="{FF2B5EF4-FFF2-40B4-BE49-F238E27FC236}">
                <a16:creationId xmlns:a16="http://schemas.microsoft.com/office/drawing/2014/main" id="{C0D9BF87-4F21-4046-AEF9-E22474031BC3}"/>
              </a:ext>
            </a:extLst>
          </p:cNvPr>
          <p:cNvSpPr txBox="1"/>
          <p:nvPr/>
        </p:nvSpPr>
        <p:spPr>
          <a:xfrm>
            <a:off x="2436812" y="5222256"/>
            <a:ext cx="2514600" cy="1384995"/>
          </a:xfrm>
          <a:prstGeom prst="rect">
            <a:avLst/>
          </a:prstGeom>
          <a:noFill/>
          <a:ln>
            <a:solidFill>
              <a:schemeClr val="bg1"/>
            </a:solidFill>
          </a:ln>
        </p:spPr>
        <p:txBody>
          <a:bodyPr wrap="square" rtlCol="0" anchor="ctr" anchorCtr="1">
            <a:spAutoFit/>
          </a:bodyPr>
          <a:lstStyle/>
          <a:p>
            <a:r>
              <a:rPr lang="en-US" sz="2800" dirty="0"/>
              <a:t>Experiencing Authentic Asian Culture</a:t>
            </a:r>
          </a:p>
        </p:txBody>
      </p:sp>
      <p:pic>
        <p:nvPicPr>
          <p:cNvPr id="28" name="Picture 27" descr="A picture containing colorful, bedclothes&#10;&#10;Description automatically generated">
            <a:extLst>
              <a:ext uri="{FF2B5EF4-FFF2-40B4-BE49-F238E27FC236}">
                <a16:creationId xmlns:a16="http://schemas.microsoft.com/office/drawing/2014/main" id="{645EEE75-5889-4FE6-B474-D5C065041B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18169" y="3865428"/>
            <a:ext cx="3163285" cy="2372464"/>
          </a:xfrm>
          <a:prstGeom prst="rect">
            <a:avLst/>
          </a:prstGeom>
          <a:ln w="76200">
            <a:solidFill>
              <a:schemeClr val="bg1"/>
            </a:solidFill>
          </a:ln>
        </p:spPr>
      </p:pic>
      <p:sp>
        <p:nvSpPr>
          <p:cNvPr id="3" name="TextBox 2">
            <a:extLst>
              <a:ext uri="{FF2B5EF4-FFF2-40B4-BE49-F238E27FC236}">
                <a16:creationId xmlns:a16="http://schemas.microsoft.com/office/drawing/2014/main" id="{D6272111-5608-43A7-94D3-4AC0596A30F5}"/>
              </a:ext>
            </a:extLst>
          </p:cNvPr>
          <p:cNvSpPr txBox="1"/>
          <p:nvPr/>
        </p:nvSpPr>
        <p:spPr>
          <a:xfrm flipH="1">
            <a:off x="5713412" y="678655"/>
            <a:ext cx="6019800" cy="2709331"/>
          </a:xfrm>
          <a:prstGeom prst="rect">
            <a:avLst/>
          </a:prstGeom>
          <a:noFill/>
          <a:ln w="12700">
            <a:solidFill>
              <a:schemeClr val="bg1"/>
            </a:solidFill>
          </a:ln>
        </p:spPr>
        <p:txBody>
          <a:bodyPr wrap="square" rtlCol="0" anchor="ctr" anchorCtr="1">
            <a:spAutoFit/>
          </a:bodyPr>
          <a:lstStyle/>
          <a:p>
            <a:pPr marL="0" marR="0">
              <a:lnSpc>
                <a:spcPts val="1200"/>
              </a:lnSpc>
              <a:spcBef>
                <a:spcPts val="0"/>
              </a:spcBef>
              <a:spcAft>
                <a:spcPts val="120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Our Pre-primary and Enrichment Classes were able to combat the</a:t>
            </a:r>
          </a:p>
          <a:p>
            <a:pPr marL="0" marR="0">
              <a:lnSpc>
                <a:spcPts val="1200"/>
              </a:lnSpc>
              <a:spcBef>
                <a:spcPts val="0"/>
              </a:spcBef>
              <a:spcAft>
                <a:spcPts val="120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winter blues by immersing </a:t>
            </a:r>
            <a:r>
              <a:rPr lang="en-US" sz="1400" dirty="0">
                <a:latin typeface="Century Gothic" panose="020B0502020202020204" pitchFamily="34" charset="0"/>
                <a:ea typeface="Times New Roman" panose="02020603050405020304" pitchFamily="18" charset="0"/>
                <a:cs typeface="Arial" panose="020B0604020202020204" pitchFamily="34" charset="0"/>
              </a:rPr>
              <a:t>them</a:t>
            </a:r>
            <a:r>
              <a:rPr lang="en-US" sz="1400" dirty="0">
                <a:effectLst/>
                <a:latin typeface="Century Gothic" panose="020B0502020202020204" pitchFamily="34" charset="0"/>
                <a:ea typeface="Times New Roman" panose="02020603050405020304" pitchFamily="18" charset="0"/>
                <a:cs typeface="Arial" panose="020B0604020202020204" pitchFamily="34" charset="0"/>
              </a:rPr>
              <a:t>selves in Asian culture with Ms.</a:t>
            </a:r>
          </a:p>
          <a:p>
            <a:pPr marL="0" marR="0">
              <a:lnSpc>
                <a:spcPts val="1200"/>
              </a:lnSpc>
              <a:spcBef>
                <a:spcPts val="0"/>
              </a:spcBef>
              <a:spcAft>
                <a:spcPts val="120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Nazia and Ms. Joan. Ms. Nazia shared her enthusiasm and love of</a:t>
            </a:r>
          </a:p>
          <a:p>
            <a:pPr marL="0" marR="0">
              <a:lnSpc>
                <a:spcPts val="1200"/>
              </a:lnSpc>
              <a:spcBef>
                <a:spcPts val="0"/>
              </a:spcBef>
              <a:spcAft>
                <a:spcPts val="120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 country by bringing in authentic clothing from India and Pakistan.</a:t>
            </a:r>
          </a:p>
          <a:p>
            <a:pPr marL="0" marR="0">
              <a:lnSpc>
                <a:spcPts val="1200"/>
              </a:lnSpc>
              <a:spcBef>
                <a:spcPts val="0"/>
              </a:spcBef>
              <a:spcAft>
                <a:spcPts val="120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 The children enjoyed wearing the beautiful sari’s, Shalwar Kurta’s,</a:t>
            </a:r>
          </a:p>
          <a:p>
            <a:pPr marL="0" marR="0">
              <a:lnSpc>
                <a:spcPts val="1200"/>
              </a:lnSpc>
              <a:spcBef>
                <a:spcPts val="0"/>
              </a:spcBef>
              <a:spcAft>
                <a:spcPts val="120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 jewelry, and shoes! Ms. Nazia also brought in a </a:t>
            </a:r>
            <a:r>
              <a:rPr lang="en-US" sz="1400" dirty="0">
                <a:latin typeface="Century Gothic" panose="020B0502020202020204" pitchFamily="34" charset="0"/>
                <a:ea typeface="Times New Roman" panose="02020603050405020304" pitchFamily="18" charset="0"/>
                <a:cs typeface="Arial" panose="020B0604020202020204" pitchFamily="34" charset="0"/>
              </a:rPr>
              <a:t>G</a:t>
            </a:r>
            <a:r>
              <a:rPr lang="en-US" sz="1400" dirty="0">
                <a:effectLst/>
                <a:latin typeface="Century Gothic" panose="020B0502020202020204" pitchFamily="34" charset="0"/>
                <a:ea typeface="Times New Roman" panose="02020603050405020304" pitchFamily="18" charset="0"/>
                <a:cs typeface="Arial" panose="020B0604020202020204" pitchFamily="34" charset="0"/>
              </a:rPr>
              <a:t>ajra. A Gajra is a</a:t>
            </a:r>
          </a:p>
          <a:p>
            <a:pPr marL="0" marR="0">
              <a:lnSpc>
                <a:spcPts val="1200"/>
              </a:lnSpc>
              <a:spcBef>
                <a:spcPts val="0"/>
              </a:spcBef>
              <a:spcAft>
                <a:spcPts val="120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 flower garland worn during festive occasions which is made of</a:t>
            </a:r>
          </a:p>
          <a:p>
            <a:pPr marL="0" marR="0">
              <a:lnSpc>
                <a:spcPts val="1200"/>
              </a:lnSpc>
              <a:spcBef>
                <a:spcPts val="0"/>
              </a:spcBef>
              <a:spcAft>
                <a:spcPts val="120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Jasmine and roses from Pakistan. Each child was given a piece of</a:t>
            </a:r>
          </a:p>
          <a:p>
            <a:pPr marL="0" marR="0">
              <a:lnSpc>
                <a:spcPts val="1200"/>
              </a:lnSpc>
              <a:spcBef>
                <a:spcPts val="0"/>
              </a:spcBef>
              <a:spcAft>
                <a:spcPts val="120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the Gajra to take home!</a:t>
            </a:r>
            <a:r>
              <a:rPr lang="en-US" sz="1400" dirty="0">
                <a:effectLst/>
                <a:latin typeface="Verdana" panose="020B060403050404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585783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anchor="b">
            <a:normAutofit/>
          </a:bodyPr>
          <a:lstStyle/>
          <a:p>
            <a:r>
              <a:rPr lang="en-US" dirty="0">
                <a:solidFill>
                  <a:schemeClr val="tx1"/>
                </a:solidFill>
              </a:rPr>
              <a:t>Pre-Primary PM/Enrichment</a:t>
            </a:r>
          </a:p>
        </p:txBody>
      </p:sp>
      <p:pic>
        <p:nvPicPr>
          <p:cNvPr id="8" name="Content Placeholder 7" descr="A picture containing person, indoor, child, child&#10;&#10;Description automatically generated">
            <a:extLst>
              <a:ext uri="{FF2B5EF4-FFF2-40B4-BE49-F238E27FC236}">
                <a16:creationId xmlns:a16="http://schemas.microsoft.com/office/drawing/2014/main" id="{1D85E6E3-7864-4398-97B6-50A0C540352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66060" y="544689"/>
            <a:ext cx="2286000" cy="3048000"/>
          </a:xfrm>
          <a:ln w="76200">
            <a:solidFill>
              <a:schemeClr val="bg1"/>
            </a:solidFill>
          </a:ln>
        </p:spPr>
      </p:pic>
      <p:pic>
        <p:nvPicPr>
          <p:cNvPr id="10" name="Picture 9" descr="A picture containing person, clothing, child, dress&#10;&#10;Description automatically generated">
            <a:extLst>
              <a:ext uri="{FF2B5EF4-FFF2-40B4-BE49-F238E27FC236}">
                <a16:creationId xmlns:a16="http://schemas.microsoft.com/office/drawing/2014/main" id="{54330FD3-FE79-4F2B-919C-D61385BA4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423" y="1417637"/>
            <a:ext cx="2573236" cy="3429000"/>
          </a:xfrm>
          <a:prstGeom prst="rect">
            <a:avLst/>
          </a:prstGeom>
          <a:ln w="76200">
            <a:solidFill>
              <a:schemeClr val="bg1"/>
            </a:solidFill>
          </a:ln>
        </p:spPr>
      </p:pic>
      <p:pic>
        <p:nvPicPr>
          <p:cNvPr id="12" name="Picture 11" descr="A picture containing text, person, indoor, child&#10;&#10;Description automatically generated">
            <a:extLst>
              <a:ext uri="{FF2B5EF4-FFF2-40B4-BE49-F238E27FC236}">
                <a16:creationId xmlns:a16="http://schemas.microsoft.com/office/drawing/2014/main" id="{0E1737CC-403B-4E10-9CFB-7AC73C74FE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9612" y="2286000"/>
            <a:ext cx="2304291" cy="3072388"/>
          </a:xfrm>
          <a:prstGeom prst="rect">
            <a:avLst/>
          </a:prstGeom>
          <a:ln w="76200">
            <a:solidFill>
              <a:schemeClr val="bg1"/>
            </a:solidFill>
          </a:ln>
        </p:spPr>
      </p:pic>
      <p:pic>
        <p:nvPicPr>
          <p:cNvPr id="14" name="Picture 13" descr="A picture containing person, indoor, preparing&#10;&#10;Description automatically generated">
            <a:extLst>
              <a:ext uri="{FF2B5EF4-FFF2-40B4-BE49-F238E27FC236}">
                <a16:creationId xmlns:a16="http://schemas.microsoft.com/office/drawing/2014/main" id="{B66BEB9D-428D-4225-B845-4E4C7E7699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0122" y="3581400"/>
            <a:ext cx="2304290" cy="3072387"/>
          </a:xfrm>
          <a:prstGeom prst="rect">
            <a:avLst/>
          </a:prstGeom>
          <a:ln w="76200">
            <a:solidFill>
              <a:schemeClr val="bg1"/>
            </a:solidFill>
          </a:ln>
        </p:spPr>
      </p:pic>
      <p:pic>
        <p:nvPicPr>
          <p:cNvPr id="16" name="Picture 15" descr="A group of people in clothing&#10;&#10;Description automatically generated with medium confidence">
            <a:extLst>
              <a:ext uri="{FF2B5EF4-FFF2-40B4-BE49-F238E27FC236}">
                <a16:creationId xmlns:a16="http://schemas.microsoft.com/office/drawing/2014/main" id="{0C9F31CF-B61A-4D7C-AB6C-A83E6C84CD6A}"/>
              </a:ext>
            </a:extLst>
          </p:cNvPr>
          <p:cNvPicPr>
            <a:picLocks noChangeAspect="1"/>
          </p:cNvPicPr>
          <p:nvPr/>
        </p:nvPicPr>
        <p:blipFill rotWithShape="1">
          <a:blip r:embed="rId7">
            <a:extLst>
              <a:ext uri="{28A0092B-C50C-407E-A947-70E740481C1C}">
                <a14:useLocalDpi xmlns:a14="http://schemas.microsoft.com/office/drawing/2010/main" val="0"/>
              </a:ext>
            </a:extLst>
          </a:blip>
          <a:srcRect l="-39" t="7379" r="39" b="12621"/>
          <a:stretch/>
        </p:blipFill>
        <p:spPr>
          <a:xfrm>
            <a:off x="4177883" y="1679935"/>
            <a:ext cx="4064000" cy="2438400"/>
          </a:xfrm>
          <a:prstGeom prst="rect">
            <a:avLst/>
          </a:prstGeom>
          <a:ln w="76200">
            <a:solidFill>
              <a:schemeClr val="bg1"/>
            </a:solidFill>
          </a:ln>
        </p:spPr>
      </p:pic>
      <p:sp>
        <p:nvSpPr>
          <p:cNvPr id="17" name="TextBox 16">
            <a:extLst>
              <a:ext uri="{FF2B5EF4-FFF2-40B4-BE49-F238E27FC236}">
                <a16:creationId xmlns:a16="http://schemas.microsoft.com/office/drawing/2014/main" id="{48E62957-BC46-42DD-AD3F-50691DB65BA5}"/>
              </a:ext>
            </a:extLst>
          </p:cNvPr>
          <p:cNvSpPr txBox="1"/>
          <p:nvPr/>
        </p:nvSpPr>
        <p:spPr>
          <a:xfrm>
            <a:off x="6305085" y="4622462"/>
            <a:ext cx="3083854" cy="2031325"/>
          </a:xfrm>
          <a:prstGeom prst="rect">
            <a:avLst/>
          </a:prstGeom>
          <a:noFill/>
          <a:ln w="76200">
            <a:solidFill>
              <a:schemeClr val="bg1"/>
            </a:solidFill>
          </a:ln>
        </p:spPr>
        <p:txBody>
          <a:bodyPr wrap="square" rtlCol="0" anchor="ctr" anchorCtr="1">
            <a:spAutoFit/>
          </a:bodyPr>
          <a:lstStyle/>
          <a:p>
            <a:r>
              <a:rPr lang="en-US" dirty="0"/>
              <a:t>Perhaps the most exciting experience we had was getting beautiful Henna designs on our hands! We also got to mix our own Henna paste!</a:t>
            </a:r>
          </a:p>
          <a:p>
            <a:pPr algn="ctr"/>
            <a:endParaRPr lang="en-US" dirty="0"/>
          </a:p>
        </p:txBody>
      </p:sp>
    </p:spTree>
    <p:extLst>
      <p:ext uri="{BB962C8B-B14F-4D97-AF65-F5344CB8AC3E}">
        <p14:creationId xmlns:p14="http://schemas.microsoft.com/office/powerpoint/2010/main" val="829139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436" y="164548"/>
            <a:ext cx="9782801" cy="1239837"/>
          </a:xfrm>
          <a:ln>
            <a:noFill/>
          </a:ln>
        </p:spPr>
        <p:txBody>
          <a:bodyPr anchor="b">
            <a:normAutofit/>
          </a:bodyPr>
          <a:lstStyle/>
          <a:p>
            <a:r>
              <a:rPr lang="en-US" dirty="0"/>
              <a:t>100 Day Celebrations</a:t>
            </a:r>
          </a:p>
        </p:txBody>
      </p:sp>
      <p:pic>
        <p:nvPicPr>
          <p:cNvPr id="5" name="Content Placeholder 4" descr="A picture containing indoor&#10;&#10;Description automatically generated">
            <a:extLst>
              <a:ext uri="{FF2B5EF4-FFF2-40B4-BE49-F238E27FC236}">
                <a16:creationId xmlns:a16="http://schemas.microsoft.com/office/drawing/2014/main" id="{3108A697-94DC-4BB6-AD39-C4D05F8175F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6759188" y="4485140"/>
            <a:ext cx="2618706" cy="1885874"/>
          </a:xfrm>
          <a:ln w="76200">
            <a:solidFill>
              <a:schemeClr val="bg1"/>
            </a:solidFill>
          </a:ln>
        </p:spPr>
      </p:pic>
      <p:pic>
        <p:nvPicPr>
          <p:cNvPr id="7" name="Picture 6" descr="A picture containing text&#10;&#10;Description automatically generated">
            <a:extLst>
              <a:ext uri="{FF2B5EF4-FFF2-40B4-BE49-F238E27FC236}">
                <a16:creationId xmlns:a16="http://schemas.microsoft.com/office/drawing/2014/main" id="{688508B9-B9E8-426A-B0B5-9B36BD449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32172" y="1760766"/>
            <a:ext cx="2512307" cy="1884230"/>
          </a:xfrm>
          <a:prstGeom prst="rect">
            <a:avLst/>
          </a:prstGeom>
          <a:ln w="76200">
            <a:solidFill>
              <a:schemeClr val="bg1"/>
            </a:solidFill>
          </a:ln>
        </p:spPr>
      </p:pic>
      <p:pic>
        <p:nvPicPr>
          <p:cNvPr id="10" name="Picture 9" descr="A picture containing text, indoor, table, person&#10;&#10;Description automatically generated">
            <a:extLst>
              <a:ext uri="{FF2B5EF4-FFF2-40B4-BE49-F238E27FC236}">
                <a16:creationId xmlns:a16="http://schemas.microsoft.com/office/drawing/2014/main" id="{315E4755-CB89-4EC7-8DC8-E94A2D70E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813" y="4141381"/>
            <a:ext cx="1947036" cy="2596049"/>
          </a:xfrm>
          <a:prstGeom prst="rect">
            <a:avLst/>
          </a:prstGeom>
          <a:ln w="76200">
            <a:solidFill>
              <a:schemeClr val="bg1"/>
            </a:solidFill>
          </a:ln>
        </p:spPr>
      </p:pic>
      <p:pic>
        <p:nvPicPr>
          <p:cNvPr id="12" name="Picture 11" descr="A picture containing text, floor, person&#10;&#10;Description automatically generated">
            <a:extLst>
              <a:ext uri="{FF2B5EF4-FFF2-40B4-BE49-F238E27FC236}">
                <a16:creationId xmlns:a16="http://schemas.microsoft.com/office/drawing/2014/main" id="{6E39BB4A-91F4-4F75-B364-AE088705D1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02" t="1234" r="21096" b="20122"/>
          <a:stretch/>
        </p:blipFill>
        <p:spPr>
          <a:xfrm>
            <a:off x="9294812" y="4141382"/>
            <a:ext cx="1827271" cy="2512308"/>
          </a:xfrm>
          <a:prstGeom prst="rect">
            <a:avLst/>
          </a:prstGeom>
          <a:ln w="76200">
            <a:solidFill>
              <a:schemeClr val="bg1"/>
            </a:solidFill>
          </a:ln>
        </p:spPr>
      </p:pic>
      <p:pic>
        <p:nvPicPr>
          <p:cNvPr id="16" name="Picture 15" descr="A child sitting at a table with a plate of food&#10;&#10;Description automatically generated with low confidence">
            <a:extLst>
              <a:ext uri="{FF2B5EF4-FFF2-40B4-BE49-F238E27FC236}">
                <a16:creationId xmlns:a16="http://schemas.microsoft.com/office/drawing/2014/main" id="{8B685A2D-4944-453B-9C93-C10F178272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6209" y="4141382"/>
            <a:ext cx="1884231" cy="2512308"/>
          </a:xfrm>
          <a:prstGeom prst="rect">
            <a:avLst/>
          </a:prstGeom>
          <a:ln w="76200">
            <a:solidFill>
              <a:schemeClr val="bg1"/>
            </a:solidFill>
          </a:ln>
        </p:spPr>
      </p:pic>
      <p:pic>
        <p:nvPicPr>
          <p:cNvPr id="18" name="Picture 17" descr="A picture containing text, person&#10;&#10;Description automatically generated">
            <a:extLst>
              <a:ext uri="{FF2B5EF4-FFF2-40B4-BE49-F238E27FC236}">
                <a16:creationId xmlns:a16="http://schemas.microsoft.com/office/drawing/2014/main" id="{CB5478C7-5BA0-45F2-BE3F-AA84DE7052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0612" y="1404385"/>
            <a:ext cx="1884232" cy="2512308"/>
          </a:xfrm>
          <a:prstGeom prst="rect">
            <a:avLst/>
          </a:prstGeom>
          <a:ln w="76200">
            <a:solidFill>
              <a:schemeClr val="bg1"/>
            </a:solidFill>
          </a:ln>
        </p:spPr>
      </p:pic>
      <p:sp>
        <p:nvSpPr>
          <p:cNvPr id="4" name="TextBox 3">
            <a:extLst>
              <a:ext uri="{FF2B5EF4-FFF2-40B4-BE49-F238E27FC236}">
                <a16:creationId xmlns:a16="http://schemas.microsoft.com/office/drawing/2014/main" id="{0DCEB452-34B7-4616-9C6E-270A4EEA8009}"/>
              </a:ext>
            </a:extLst>
          </p:cNvPr>
          <p:cNvSpPr txBox="1"/>
          <p:nvPr/>
        </p:nvSpPr>
        <p:spPr>
          <a:xfrm>
            <a:off x="3579812" y="1413631"/>
            <a:ext cx="6019800" cy="2308324"/>
          </a:xfrm>
          <a:prstGeom prst="rect">
            <a:avLst/>
          </a:prstGeom>
          <a:noFill/>
          <a:ln>
            <a:solidFill>
              <a:schemeClr val="bg1"/>
            </a:solidFill>
          </a:ln>
        </p:spPr>
        <p:txBody>
          <a:bodyPr wrap="square" rtlCol="0" anchor="ctr" anchorCtr="1">
            <a:spAutoFit/>
          </a:bodyPr>
          <a:lstStyle/>
          <a:p>
            <a:r>
              <a:rPr lang="en-US" dirty="0"/>
              <a:t>We celebrated our 100</a:t>
            </a:r>
            <a:r>
              <a:rPr lang="en-US" baseline="30000" dirty="0"/>
              <a:t>th</a:t>
            </a:r>
            <a:r>
              <a:rPr lang="en-US" dirty="0"/>
              <a:t> day of school by counting by 10’s up to 100, sorting 10 rows of 10 items, stringing 100 fruit rounds on a string, and sticking 100 stickers to paper! Everyone picked 10 bags of 10 items and went home with a collection of 100 items! We even had time to perform 100 movements in a row; we clapped, jumped, wiggled, danced, etc. We went home EXHAUSTED after 100 Day!!!!!</a:t>
            </a:r>
          </a:p>
        </p:txBody>
      </p:sp>
    </p:spTree>
    <p:extLst>
      <p:ext uri="{BB962C8B-B14F-4D97-AF65-F5344CB8AC3E}">
        <p14:creationId xmlns:p14="http://schemas.microsoft.com/office/powerpoint/2010/main" val="3354298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7D8104-D434-4FD6-9989-8B7BD093DCCC}"/>
              </a:ext>
            </a:extLst>
          </p:cNvPr>
          <p:cNvSpPr>
            <a:spLocks noGrp="1"/>
          </p:cNvSpPr>
          <p:nvPr>
            <p:ph type="title"/>
          </p:nvPr>
        </p:nvSpPr>
        <p:spPr/>
        <p:txBody>
          <a:bodyPr>
            <a:normAutofit/>
          </a:bodyPr>
          <a:lstStyle/>
          <a:p>
            <a:pPr algn="ctr"/>
            <a:r>
              <a:rPr lang="en-US" sz="5400" dirty="0">
                <a:solidFill>
                  <a:schemeClr val="tx1"/>
                </a:solidFill>
              </a:rPr>
              <a:t>Chinese New Year</a:t>
            </a:r>
          </a:p>
        </p:txBody>
      </p:sp>
      <p:sp>
        <p:nvSpPr>
          <p:cNvPr id="2" name="TextBox 1">
            <a:extLst>
              <a:ext uri="{FF2B5EF4-FFF2-40B4-BE49-F238E27FC236}">
                <a16:creationId xmlns:a16="http://schemas.microsoft.com/office/drawing/2014/main" id="{D0E43ED0-DE82-426B-9A33-00EA20242686}"/>
              </a:ext>
            </a:extLst>
          </p:cNvPr>
          <p:cNvSpPr txBox="1"/>
          <p:nvPr/>
        </p:nvSpPr>
        <p:spPr>
          <a:xfrm>
            <a:off x="1593436" y="5017781"/>
            <a:ext cx="10215976" cy="1200329"/>
          </a:xfrm>
          <a:prstGeom prst="rect">
            <a:avLst/>
          </a:prstGeom>
          <a:noFill/>
          <a:ln>
            <a:solidFill>
              <a:schemeClr val="bg1"/>
            </a:solidFill>
          </a:ln>
        </p:spPr>
        <p:txBody>
          <a:bodyPr wrap="square" rtlCol="0" anchor="ctr" anchorCtr="1">
            <a:spAutoFit/>
          </a:bodyPr>
          <a:lstStyle/>
          <a:p>
            <a:r>
              <a:rPr lang="en-US" dirty="0"/>
              <a:t>Ms. Joan taught us all about the Chinese New Year! We learned how to decorate our house in red and gold and to have oranges for good luck and prosperity in the new year. We made our own paper lanterns and danced the dragon dance with Ms. Maria’s homemade Chinese dragon!</a:t>
            </a:r>
          </a:p>
        </p:txBody>
      </p:sp>
      <p:pic>
        <p:nvPicPr>
          <p:cNvPr id="5" name="Picture 4" descr="A picture containing person, child, indoor, child&#10;&#10;Description automatically generated">
            <a:extLst>
              <a:ext uri="{FF2B5EF4-FFF2-40B4-BE49-F238E27FC236}">
                <a16:creationId xmlns:a16="http://schemas.microsoft.com/office/drawing/2014/main" id="{79945E2B-9B2B-4961-B705-17F245392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12" y="1515786"/>
            <a:ext cx="3876287" cy="3304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text, floor, indoor, person&#10;&#10;Description automatically generated">
            <a:extLst>
              <a:ext uri="{FF2B5EF4-FFF2-40B4-BE49-F238E27FC236}">
                <a16:creationId xmlns:a16="http://schemas.microsoft.com/office/drawing/2014/main" id="{2E1A9954-D4FD-4669-9A74-8FD234CE9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612" y="1450767"/>
            <a:ext cx="3033054" cy="3304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0F815-019A-4EAE-9542-1F32364531DF}"/>
              </a:ext>
            </a:extLst>
          </p:cNvPr>
          <p:cNvSpPr>
            <a:spLocks noGrp="1"/>
          </p:cNvSpPr>
          <p:nvPr>
            <p:ph type="title"/>
          </p:nvPr>
        </p:nvSpPr>
        <p:spPr>
          <a:xfrm>
            <a:off x="1593436" y="177800"/>
            <a:ext cx="8001137" cy="1239837"/>
          </a:xfrm>
        </p:spPr>
        <p:txBody>
          <a:bodyPr>
            <a:normAutofit/>
          </a:bodyPr>
          <a:lstStyle/>
          <a:p>
            <a:pPr algn="ctr"/>
            <a:r>
              <a:rPr lang="en-US" sz="5400" dirty="0">
                <a:solidFill>
                  <a:schemeClr val="tx1"/>
                </a:solidFill>
              </a:rPr>
              <a:t>Full Day Fun</a:t>
            </a:r>
          </a:p>
        </p:txBody>
      </p:sp>
      <p:pic>
        <p:nvPicPr>
          <p:cNvPr id="9" name="Picture 8" descr="A picture containing colorful&#10;&#10;Description automatically generated">
            <a:extLst>
              <a:ext uri="{FF2B5EF4-FFF2-40B4-BE49-F238E27FC236}">
                <a16:creationId xmlns:a16="http://schemas.microsoft.com/office/drawing/2014/main" id="{9053BF4F-B966-4AFB-A399-9AA7097184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8417" y="732562"/>
            <a:ext cx="2812499" cy="2109374"/>
          </a:xfrm>
          <a:prstGeom prst="rect">
            <a:avLst/>
          </a:prstGeom>
          <a:ln w="76200">
            <a:solidFill>
              <a:schemeClr val="bg1"/>
            </a:solidFill>
          </a:ln>
        </p:spPr>
      </p:pic>
      <p:pic>
        <p:nvPicPr>
          <p:cNvPr id="11" name="Picture 10" descr="A picture containing text, indoor&#10;&#10;Description automatically generated">
            <a:extLst>
              <a:ext uri="{FF2B5EF4-FFF2-40B4-BE49-F238E27FC236}">
                <a16:creationId xmlns:a16="http://schemas.microsoft.com/office/drawing/2014/main" id="{5563D383-F2F1-490B-BB8A-09DD12FA53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147554" y="711852"/>
            <a:ext cx="2889250" cy="2166938"/>
          </a:xfrm>
          <a:prstGeom prst="rect">
            <a:avLst/>
          </a:prstGeom>
          <a:ln w="76200">
            <a:solidFill>
              <a:schemeClr val="bg1"/>
            </a:solidFill>
          </a:ln>
        </p:spPr>
      </p:pic>
      <p:pic>
        <p:nvPicPr>
          <p:cNvPr id="13" name="Picture 12" descr="A group of children posing for a photo&#10;&#10;Description automatically generated with low confidence">
            <a:extLst>
              <a:ext uri="{FF2B5EF4-FFF2-40B4-BE49-F238E27FC236}">
                <a16:creationId xmlns:a16="http://schemas.microsoft.com/office/drawing/2014/main" id="{DE58CB72-E051-46C8-9133-862785765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630" y="3797234"/>
            <a:ext cx="3657600" cy="2743200"/>
          </a:xfrm>
          <a:prstGeom prst="rect">
            <a:avLst/>
          </a:prstGeom>
          <a:ln w="76200">
            <a:solidFill>
              <a:schemeClr val="bg1"/>
            </a:solidFill>
          </a:ln>
        </p:spPr>
      </p:pic>
      <p:pic>
        <p:nvPicPr>
          <p:cNvPr id="15" name="Picture 14" descr="A picture containing person, indoor&#10;&#10;Description automatically generated">
            <a:extLst>
              <a:ext uri="{FF2B5EF4-FFF2-40B4-BE49-F238E27FC236}">
                <a16:creationId xmlns:a16="http://schemas.microsoft.com/office/drawing/2014/main" id="{ABDAE34A-ABFE-4AA6-8EEC-CD9FBA1C62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3372" y="4085363"/>
            <a:ext cx="2812500" cy="2109375"/>
          </a:xfrm>
          <a:prstGeom prst="rect">
            <a:avLst/>
          </a:prstGeom>
          <a:ln w="76200">
            <a:solidFill>
              <a:schemeClr val="bg1"/>
            </a:solidFill>
          </a:ln>
        </p:spPr>
      </p:pic>
      <p:sp>
        <p:nvSpPr>
          <p:cNvPr id="2" name="TextBox 1">
            <a:extLst>
              <a:ext uri="{FF2B5EF4-FFF2-40B4-BE49-F238E27FC236}">
                <a16:creationId xmlns:a16="http://schemas.microsoft.com/office/drawing/2014/main" id="{B20B6CD4-A2E9-4901-B4AE-0FF97627B751}"/>
              </a:ext>
            </a:extLst>
          </p:cNvPr>
          <p:cNvSpPr txBox="1"/>
          <p:nvPr/>
        </p:nvSpPr>
        <p:spPr>
          <a:xfrm>
            <a:off x="3198812" y="1366259"/>
            <a:ext cx="5023190" cy="5262979"/>
          </a:xfrm>
          <a:prstGeom prst="rect">
            <a:avLst/>
          </a:prstGeom>
          <a:noFill/>
          <a:ln>
            <a:solidFill>
              <a:schemeClr val="bg1"/>
            </a:solidFill>
          </a:ln>
        </p:spPr>
        <p:txBody>
          <a:bodyPr wrap="square" rtlCol="0" anchor="ctr" anchorCtr="1">
            <a:spAutoFit/>
          </a:bodyPr>
          <a:lstStyle/>
          <a:p>
            <a:r>
              <a:rPr lang="en-US" sz="1200" dirty="0"/>
              <a:t>Our Full Day students have departed from their study of Japan and have landed on to our next Asian adventure: Indonesia.  During our study of Japan, we practiced Taiko drumming with our bachi sticks while wearing a happi and made our own hachimaki (headband). We had a matcha tea ceremony and some of the girls got to dress up as geishas wearing yukata (casual kimono). We learned parts of the kimono. We finished our study by making Koinobori (Koi fish kites). </a:t>
            </a:r>
          </a:p>
          <a:p>
            <a:br>
              <a:rPr lang="en-US" sz="1200" dirty="0"/>
            </a:br>
            <a:endParaRPr lang="en-US" sz="1200" dirty="0"/>
          </a:p>
          <a:p>
            <a:r>
              <a:rPr lang="en-US" sz="1200" dirty="0"/>
              <a:t>We have arrived in Indonesia and we are learning about various aspects of the Indonesian culture. We will compare the different clothing used in Java, Bali and Sumatra using 3-part cards and see samples of batik. We are learning all about the Gamelan orchestra in Java and we are listening to both Javanese and Balinese ensembles. We will learn the names of some of the gamelan instruments such as the gong, kempul and saron.  We will practice playing on the instrument Saron, (on personal loan from the Friends of the Gamelan (FROG) of Chicago.) We will finish off with a study of Wayang Kulit (Shadow puppet theatre). The children have been very busy making their own puppets after seeing authentic wayang kulits. We will end our journey exploring different fruits from Indonesia such as the jackfruit and mangosteen. Selamat!</a:t>
            </a:r>
          </a:p>
          <a:p>
            <a:r>
              <a:rPr lang="en-US" sz="1200" dirty="0"/>
              <a:t>-Ms. Maria</a:t>
            </a:r>
          </a:p>
          <a:p>
            <a:br>
              <a:rPr lang="en-US" dirty="0"/>
            </a:br>
            <a:endParaRPr lang="en-US" dirty="0"/>
          </a:p>
        </p:txBody>
      </p:sp>
    </p:spTree>
    <p:extLst>
      <p:ext uri="{BB962C8B-B14F-4D97-AF65-F5344CB8AC3E}">
        <p14:creationId xmlns:p14="http://schemas.microsoft.com/office/powerpoint/2010/main" val="3498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010" y="36443"/>
            <a:ext cx="9782801" cy="1239837"/>
          </a:xfrm>
        </p:spPr>
        <p:txBody>
          <a:bodyPr>
            <a:normAutofit fontScale="90000"/>
          </a:bodyPr>
          <a:lstStyle/>
          <a:p>
            <a:r>
              <a:rPr lang="en-US" sz="4800" dirty="0">
                <a:solidFill>
                  <a:schemeClr val="tx1"/>
                </a:solidFill>
              </a:rPr>
              <a:t>We love learning about our world!</a:t>
            </a:r>
          </a:p>
        </p:txBody>
      </p:sp>
      <p:pic>
        <p:nvPicPr>
          <p:cNvPr id="5" name="Picture 4" descr="A picture containing text, indoor&#10;&#10;Description automatically generated">
            <a:extLst>
              <a:ext uri="{FF2B5EF4-FFF2-40B4-BE49-F238E27FC236}">
                <a16:creationId xmlns:a16="http://schemas.microsoft.com/office/drawing/2014/main" id="{8B1EB11A-DF98-4249-A7DD-C4F0365AB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80821" y="2196197"/>
            <a:ext cx="4512382" cy="3505200"/>
          </a:xfrm>
          <a:prstGeom prst="rect">
            <a:avLst/>
          </a:prstGeom>
          <a:ln w="76200">
            <a:solidFill>
              <a:schemeClr val="bg1"/>
            </a:solidFill>
          </a:ln>
        </p:spPr>
      </p:pic>
      <p:pic>
        <p:nvPicPr>
          <p:cNvPr id="7" name="Picture 6" descr="A picture containing indoor&#10;&#10;Description automatically generated">
            <a:extLst>
              <a:ext uri="{FF2B5EF4-FFF2-40B4-BE49-F238E27FC236}">
                <a16:creationId xmlns:a16="http://schemas.microsoft.com/office/drawing/2014/main" id="{E369C54B-8E88-4483-8460-F920BE01A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64"/>
          <a:stretch/>
        </p:blipFill>
        <p:spPr>
          <a:xfrm rot="5400000">
            <a:off x="6352820" y="2196196"/>
            <a:ext cx="4512383" cy="3505200"/>
          </a:xfrm>
          <a:prstGeom prst="rect">
            <a:avLst/>
          </a:prstGeom>
          <a:ln w="76200">
            <a:solidFill>
              <a:schemeClr val="bg1"/>
            </a:solidFill>
          </a:ln>
        </p:spPr>
      </p:pic>
    </p:spTree>
    <p:extLst>
      <p:ext uri="{BB962C8B-B14F-4D97-AF65-F5344CB8AC3E}">
        <p14:creationId xmlns:p14="http://schemas.microsoft.com/office/powerpoint/2010/main" val="2355394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6B02-E632-454C-AAF3-39DFF29E6991}"/>
              </a:ext>
            </a:extLst>
          </p:cNvPr>
          <p:cNvSpPr>
            <a:spLocks noGrp="1"/>
          </p:cNvSpPr>
          <p:nvPr>
            <p:ph type="title"/>
          </p:nvPr>
        </p:nvSpPr>
        <p:spPr>
          <a:xfrm>
            <a:off x="4382363" y="838199"/>
            <a:ext cx="2347013" cy="1513434"/>
          </a:xfrm>
        </p:spPr>
        <p:txBody>
          <a:bodyPr>
            <a:normAutofit/>
          </a:bodyPr>
          <a:lstStyle/>
          <a:p>
            <a:r>
              <a:rPr lang="en-US" dirty="0">
                <a:solidFill>
                  <a:schemeClr val="tx1"/>
                </a:solidFill>
              </a:rPr>
              <a:t>We love </a:t>
            </a:r>
            <a:br>
              <a:rPr lang="en-US" dirty="0">
                <a:solidFill>
                  <a:schemeClr val="tx1"/>
                </a:solidFill>
              </a:rPr>
            </a:br>
            <a:r>
              <a:rPr lang="en-US" dirty="0">
                <a:solidFill>
                  <a:schemeClr val="tx1"/>
                </a:solidFill>
              </a:rPr>
              <a:t>to work!</a:t>
            </a:r>
          </a:p>
        </p:txBody>
      </p:sp>
      <p:pic>
        <p:nvPicPr>
          <p:cNvPr id="6" name="Content Placeholder 5" descr="A picture containing indoor&#10;&#10;Description automatically generated">
            <a:extLst>
              <a:ext uri="{FF2B5EF4-FFF2-40B4-BE49-F238E27FC236}">
                <a16:creationId xmlns:a16="http://schemas.microsoft.com/office/drawing/2014/main" id="{F0F5CE69-9C05-4716-B87D-919E7AE6810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252139" y="4057049"/>
            <a:ext cx="2852743" cy="2139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picture containing indoor, floor&#10;&#10;Description automatically generated">
            <a:extLst>
              <a:ext uri="{FF2B5EF4-FFF2-40B4-BE49-F238E27FC236}">
                <a16:creationId xmlns:a16="http://schemas.microsoft.com/office/drawing/2014/main" id="{81B61901-E977-4EC4-888F-7A48EF23E8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 t="1185" r="6310" b="-1185"/>
          <a:stretch/>
        </p:blipFill>
        <p:spPr>
          <a:xfrm>
            <a:off x="9094065" y="441414"/>
            <a:ext cx="2888625" cy="2307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a:extLst>
              <a:ext uri="{FF2B5EF4-FFF2-40B4-BE49-F238E27FC236}">
                <a16:creationId xmlns:a16="http://schemas.microsoft.com/office/drawing/2014/main" id="{0D0CD21D-465C-4E27-A227-2C157F2D7A9B}"/>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14891"/>
          <a:stretch/>
        </p:blipFill>
        <p:spPr>
          <a:xfrm rot="5400000">
            <a:off x="8706537" y="3649439"/>
            <a:ext cx="3747112" cy="2391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icture containing text, table, indoor, child&#10;&#10;Description automatically generated">
            <a:extLst>
              <a:ext uri="{FF2B5EF4-FFF2-40B4-BE49-F238E27FC236}">
                <a16:creationId xmlns:a16="http://schemas.microsoft.com/office/drawing/2014/main" id="{DFF2E3BF-2B9C-474B-AF3E-B756B8F71CD7}"/>
              </a:ext>
            </a:extLst>
          </p:cNvPr>
          <p:cNvPicPr>
            <a:picLocks noChangeAspect="1"/>
          </p:cNvPicPr>
          <p:nvPr/>
        </p:nvPicPr>
        <p:blipFill rotWithShape="1">
          <a:blip r:embed="rId5">
            <a:extLst>
              <a:ext uri="{28A0092B-C50C-407E-A947-70E740481C1C}">
                <a14:useLocalDpi xmlns:a14="http://schemas.microsoft.com/office/drawing/2010/main" val="0"/>
              </a:ext>
            </a:extLst>
          </a:blip>
          <a:srcRect r="10354" b="7604"/>
          <a:stretch/>
        </p:blipFill>
        <p:spPr>
          <a:xfrm>
            <a:off x="4189412" y="3736900"/>
            <a:ext cx="2075851" cy="2852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icture containing text, floor, indoor, person&#10;&#10;Description automatically generated">
            <a:extLst>
              <a:ext uri="{FF2B5EF4-FFF2-40B4-BE49-F238E27FC236}">
                <a16:creationId xmlns:a16="http://schemas.microsoft.com/office/drawing/2014/main" id="{4630D2E3-2687-468A-ACD7-6A20825D5546}"/>
              </a:ext>
            </a:extLst>
          </p:cNvPr>
          <p:cNvPicPr>
            <a:picLocks noChangeAspect="1"/>
          </p:cNvPicPr>
          <p:nvPr/>
        </p:nvPicPr>
        <p:blipFill rotWithShape="1">
          <a:blip r:embed="rId6">
            <a:extLst>
              <a:ext uri="{28A0092B-C50C-407E-A947-70E740481C1C}">
                <a14:useLocalDpi xmlns:a14="http://schemas.microsoft.com/office/drawing/2010/main" val="0"/>
              </a:ext>
            </a:extLst>
          </a:blip>
          <a:srcRect t="12749" r="5666"/>
          <a:stretch/>
        </p:blipFill>
        <p:spPr>
          <a:xfrm>
            <a:off x="1650447" y="206542"/>
            <a:ext cx="2446632" cy="3017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child sitting at a table&#10;&#10;Description automatically generated with medium confidence">
            <a:extLst>
              <a:ext uri="{FF2B5EF4-FFF2-40B4-BE49-F238E27FC236}">
                <a16:creationId xmlns:a16="http://schemas.microsoft.com/office/drawing/2014/main" id="{11A9D186-1498-4EF4-B9C6-98F4500944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67" t="1746" r="-1"/>
          <a:stretch/>
        </p:blipFill>
        <p:spPr>
          <a:xfrm>
            <a:off x="6785226" y="304800"/>
            <a:ext cx="2023555" cy="3007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picture containing text&#10;&#10;Description automatically generated">
            <a:extLst>
              <a:ext uri="{FF2B5EF4-FFF2-40B4-BE49-F238E27FC236}">
                <a16:creationId xmlns:a16="http://schemas.microsoft.com/office/drawing/2014/main" id="{9D2D0A0B-1549-4B2E-94E6-F478D46BD8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390" r="7919"/>
          <a:stretch/>
        </p:blipFill>
        <p:spPr>
          <a:xfrm rot="5400000">
            <a:off x="6306888" y="4051307"/>
            <a:ext cx="2852743" cy="2151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019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nowflakes design templat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Snowflakes design slides.potx" id="{DEE1F0AD-706A-4F4C-823D-ADFE5851E3EA}" vid="{52425298-8660-4232-B133-1A88C14B38E6}"/>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783485-1103-4BBC-98A1-D39A248154C3}">
  <ds:schemaRefs>
    <ds:schemaRef ds:uri="http://schemas.microsoft.com/sharepoint/v3/contenttype/forms"/>
  </ds:schemaRefs>
</ds:datastoreItem>
</file>

<file path=customXml/itemProps3.xml><?xml version="1.0" encoding="utf-8"?>
<ds:datastoreItem xmlns:ds="http://schemas.openxmlformats.org/officeDocument/2006/customXml" ds:itemID="{2915ED37-D514-41C3-9B3C-B262145D17B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0262f94-9f35-4ac3-9a90-690165a166b7"/>
    <ds:schemaRef ds:uri="a4f35948-e619-41b3-aa29-22878b09cfd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Snowflakes design slides</Template>
  <TotalTime>1441</TotalTime>
  <Words>679</Words>
  <Application>Microsoft Office PowerPoint</Application>
  <PresentationFormat>Custom</PresentationFormat>
  <Paragraphs>38</Paragraphs>
  <Slides>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Century Gothic</vt:lpstr>
      <vt:lpstr>Euphemia</vt:lpstr>
      <vt:lpstr>Verdana</vt:lpstr>
      <vt:lpstr>Snowflakes design template</vt:lpstr>
      <vt:lpstr>Winter Fun</vt:lpstr>
      <vt:lpstr>Toddler Class</vt:lpstr>
      <vt:lpstr>Pre-primary AM</vt:lpstr>
      <vt:lpstr>Pre-Primary PM/Enrichment</vt:lpstr>
      <vt:lpstr>100 Day Celebrations</vt:lpstr>
      <vt:lpstr>Chinese New Year</vt:lpstr>
      <vt:lpstr>Full Day Fun</vt:lpstr>
      <vt:lpstr>We love learning about our world!</vt:lpstr>
      <vt:lpstr>We love  to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Fun</dc:title>
  <dc:creator>Janell Pivoney</dc:creator>
  <cp:lastModifiedBy>Pivoney, Janell</cp:lastModifiedBy>
  <cp:revision>4</cp:revision>
  <dcterms:created xsi:type="dcterms:W3CDTF">2021-03-22T01:43:40Z</dcterms:created>
  <dcterms:modified xsi:type="dcterms:W3CDTF">2021-03-23T04:40:24Z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